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docProps/custom.xml" ContentType="application/vnd.openxmlformats-officedocument.custom-properties+xml"/>
  <Override PartName="/ppt/notesSlides/notesSlide7.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48" r:id="rId1"/>
  </p:sldMasterIdLst>
  <p:notesMasterIdLst>
    <p:notesMasterId r:id="rId48"/>
  </p:notesMasterIdLst>
  <p:handoutMasterIdLst>
    <p:handoutMasterId r:id="rId49"/>
  </p:handoutMasterIdLst>
  <p:sldIdLst>
    <p:sldId id="299" r:id="rId2"/>
    <p:sldId id="300" r:id="rId3"/>
    <p:sldId id="317" r:id="rId4"/>
    <p:sldId id="302" r:id="rId5"/>
    <p:sldId id="316" r:id="rId6"/>
    <p:sldId id="305" r:id="rId7"/>
    <p:sldId id="307" r:id="rId8"/>
    <p:sldId id="308" r:id="rId9"/>
    <p:sldId id="309" r:id="rId10"/>
    <p:sldId id="310" r:id="rId11"/>
    <p:sldId id="311" r:id="rId12"/>
    <p:sldId id="318" r:id="rId13"/>
    <p:sldId id="319" r:id="rId14"/>
    <p:sldId id="313" r:id="rId15"/>
    <p:sldId id="315" r:id="rId16"/>
    <p:sldId id="266"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4" r:id="rId43"/>
    <p:sldId id="295" r:id="rId44"/>
    <p:sldId id="296" r:id="rId45"/>
    <p:sldId id="293" r:id="rId46"/>
    <p:sldId id="297" r:id="rId47"/>
  </p:sldIdLst>
  <p:sldSz cx="9144000" cy="6858000" type="screen4x3"/>
  <p:notesSz cx="6858000" cy="9144000"/>
  <p:defaultTextStyle>
    <a:lvl1pPr marL="0" algn="l" rtl="0" latinLnBrk="0">
      <a:defRPr sz="1800" kern="1200">
        <a:solidFill>
          <a:schemeClr val="tx1"/>
        </a:solidFill>
        <a:latin typeface="+mn-lt"/>
        <a:ea typeface="+mn-ea"/>
        <a:cs typeface="+mn-cs"/>
      </a:defRPr>
    </a:lvl1pPr>
    <a:lvl2pPr marL="457200" algn="l" rtl="0" latinLnBrk="0">
      <a:defRPr sz="1800" kern="1200">
        <a:solidFill>
          <a:schemeClr val="tx1"/>
        </a:solidFill>
        <a:latin typeface="+mn-lt"/>
        <a:ea typeface="+mn-ea"/>
        <a:cs typeface="+mn-cs"/>
      </a:defRPr>
    </a:lvl2pPr>
    <a:lvl3pPr marL="914400" algn="l" rtl="0" latinLnBrk="0">
      <a:defRPr sz="1800" kern="1200">
        <a:solidFill>
          <a:schemeClr val="tx1"/>
        </a:solidFill>
        <a:latin typeface="+mn-lt"/>
        <a:ea typeface="+mn-ea"/>
        <a:cs typeface="+mn-cs"/>
      </a:defRPr>
    </a:lvl3pPr>
    <a:lvl4pPr marL="1371600" algn="l" rtl="0" latinLnBrk="0">
      <a:defRPr sz="1800" kern="1200">
        <a:solidFill>
          <a:schemeClr val="tx1"/>
        </a:solidFill>
        <a:latin typeface="+mn-lt"/>
        <a:ea typeface="+mn-ea"/>
        <a:cs typeface="+mn-cs"/>
      </a:defRPr>
    </a:lvl4pPr>
    <a:lvl5pPr marL="1828800" algn="l" rtl="0" latinLnBrk="0">
      <a:defRPr sz="1800" kern="1200">
        <a:solidFill>
          <a:schemeClr val="tx1"/>
        </a:solidFill>
        <a:latin typeface="+mn-lt"/>
        <a:ea typeface="+mn-ea"/>
        <a:cs typeface="+mn-cs"/>
      </a:defRPr>
    </a:lvl5pPr>
    <a:lvl6pPr marL="2286000" algn="l" rtl="0" latinLnBrk="0">
      <a:defRPr sz="1800" kern="1200">
        <a:solidFill>
          <a:schemeClr val="tx1"/>
        </a:solidFill>
        <a:latin typeface="+mn-lt"/>
        <a:ea typeface="+mn-ea"/>
        <a:cs typeface="+mn-cs"/>
      </a:defRPr>
    </a:lvl6pPr>
    <a:lvl7pPr marL="2743200" algn="l" rtl="0" latinLnBrk="0">
      <a:defRPr sz="1800" kern="1200">
        <a:solidFill>
          <a:schemeClr val="tx1"/>
        </a:solidFill>
        <a:latin typeface="+mn-lt"/>
        <a:ea typeface="+mn-ea"/>
        <a:cs typeface="+mn-cs"/>
      </a:defRPr>
    </a:lvl7pPr>
    <a:lvl8pPr marL="3200400" algn="l" rtl="0" latinLnBrk="0">
      <a:defRPr sz="1800" kern="1200">
        <a:solidFill>
          <a:schemeClr val="tx1"/>
        </a:solidFill>
        <a:latin typeface="+mn-lt"/>
        <a:ea typeface="+mn-ea"/>
        <a:cs typeface="+mn-cs"/>
      </a:defRPr>
    </a:lvl8pPr>
    <a:lvl9pPr marL="3657600" algn="l" rtl="0" latinLnBrk="0">
      <a:defRPr sz="1800" kern="1200">
        <a:solidFill>
          <a:schemeClr val="tx1"/>
        </a:solidFill>
        <a:latin typeface="+mn-lt"/>
        <a:ea typeface="+mn-ea"/>
        <a:cs typeface="+mn-cs"/>
      </a:defRPr>
    </a:lvl9pPr>
    <a:extLst/>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491" autoAdjust="0"/>
    <p:restoredTop sz="98776" autoAdjust="0"/>
  </p:normalViewPr>
  <p:slideViewPr>
    <p:cSldViewPr>
      <p:cViewPr varScale="1">
        <p:scale>
          <a:sx n="63" d="100"/>
          <a:sy n="63" d="100"/>
        </p:scale>
        <p:origin x="-162"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3084"/>
    </p:cViewPr>
  </p:sorterViewPr>
  <p:notesViewPr>
    <p:cSldViewPr>
      <p:cViewPr varScale="1">
        <p:scale>
          <a:sx n="56" d="100"/>
          <a:sy n="56" d="100"/>
        </p:scale>
        <p:origin x="-1860" y="-96"/>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Rectangle 2"/>
          <p:cNvSpPr>
            <a:spLocks noGrp="1"/>
          </p:cNvSpPr>
          <p:nvPr>
            <p:ph type="hdr" sz="quarter"/>
          </p:nvPr>
        </p:nvSpPr>
        <p:spPr>
          <a:xfrm>
            <a:off x="0" y="0"/>
            <a:ext cx="2971800" cy="457200"/>
          </a:xfrm>
          <a:prstGeom prst="rect">
            <a:avLst/>
          </a:prstGeom>
        </p:spPr>
        <p:txBody>
          <a:bodyPr vert="horz" rtlCol="0"/>
          <a:lstStyle>
            <a:lvl1pPr algn="l">
              <a:defRPr sz="1200"/>
            </a:lvl1pPr>
            <a:extLst/>
          </a:lstStyle>
          <a:p>
            <a:endParaRPr lang="en-US" dirty="0"/>
          </a:p>
        </p:txBody>
      </p:sp>
      <p:sp>
        <p:nvSpPr>
          <p:cNvPr id="3" name="Rectangle 3"/>
          <p:cNvSpPr>
            <a:spLocks noGrp="1"/>
          </p:cNvSpPr>
          <p:nvPr>
            <p:ph type="dt" sz="quarter" idx="1"/>
          </p:nvPr>
        </p:nvSpPr>
        <p:spPr>
          <a:xfrm>
            <a:off x="3884613" y="0"/>
            <a:ext cx="2971800" cy="457200"/>
          </a:xfrm>
          <a:prstGeom prst="rect">
            <a:avLst/>
          </a:prstGeom>
        </p:spPr>
        <p:txBody>
          <a:bodyPr vert="horz" rtlCol="0"/>
          <a:lstStyle>
            <a:lvl1pPr algn="r">
              <a:defRPr sz="1200"/>
            </a:lvl1pPr>
            <a:extLst/>
          </a:lstStyle>
          <a:p>
            <a:fld id="{6E7D018D-748F-47BF-843A-40349A141CAC}" type="datetimeFigureOut">
              <a:rPr lang="en-US" smtClean="0"/>
              <a:pPr/>
              <a:t>9/9/2008</a:t>
            </a:fld>
            <a:endParaRPr lang="en-US" dirty="0"/>
          </a:p>
        </p:txBody>
      </p:sp>
      <p:sp>
        <p:nvSpPr>
          <p:cNvPr id="4" name="Rectangle 4"/>
          <p:cNvSpPr>
            <a:spLocks noGrp="1"/>
          </p:cNvSpPr>
          <p:nvPr>
            <p:ph type="ftr" sz="quarter" idx="2"/>
          </p:nvPr>
        </p:nvSpPr>
        <p:spPr>
          <a:xfrm>
            <a:off x="0" y="8685213"/>
            <a:ext cx="2971800" cy="457200"/>
          </a:xfrm>
          <a:prstGeom prst="rect">
            <a:avLst/>
          </a:prstGeom>
        </p:spPr>
        <p:txBody>
          <a:bodyPr vert="horz" rtlCol="0" anchor="b"/>
          <a:lstStyle>
            <a:lvl1pPr algn="l">
              <a:defRPr sz="1200"/>
            </a:lvl1pPr>
            <a:extLst/>
          </a:lstStyle>
          <a:p>
            <a:endParaRPr lang="en-US" dirty="0"/>
          </a:p>
        </p:txBody>
      </p:sp>
      <p:sp>
        <p:nvSpPr>
          <p:cNvPr id="5" name="Rectangle 5"/>
          <p:cNvSpPr>
            <a:spLocks noGrp="1"/>
          </p:cNvSpPr>
          <p:nvPr>
            <p:ph type="sldNum" sz="quarter" idx="3"/>
          </p:nvPr>
        </p:nvSpPr>
        <p:spPr>
          <a:xfrm>
            <a:off x="3884613" y="8685213"/>
            <a:ext cx="2971800" cy="457200"/>
          </a:xfrm>
          <a:prstGeom prst="rect">
            <a:avLst/>
          </a:prstGeom>
        </p:spPr>
        <p:txBody>
          <a:bodyPr vert="horz" rtlCol="0" anchor="b"/>
          <a:lstStyle>
            <a:lvl1pPr algn="r">
              <a:defRPr sz="1200"/>
            </a:lvl1pPr>
            <a:extLst/>
          </a:lstStyle>
          <a:p>
            <a:fld id="{04AC5213-BACC-41AB-9B61-B40CF6C5296E}" type="slidenum">
              <a:rPr lang="en-US" smtClean="0"/>
              <a:pPr/>
              <a:t>‹#›</a:t>
            </a:fld>
            <a:endParaRPr lang="en-US"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Rectangle 2"/>
          <p:cNvSpPr>
            <a:spLocks noGrp="1"/>
          </p:cNvSpPr>
          <p:nvPr>
            <p:ph type="hdr" sz="quarter"/>
          </p:nvPr>
        </p:nvSpPr>
        <p:spPr>
          <a:xfrm>
            <a:off x="0" y="0"/>
            <a:ext cx="2971800" cy="457200"/>
          </a:xfrm>
          <a:prstGeom prst="rect">
            <a:avLst/>
          </a:prstGeom>
        </p:spPr>
        <p:txBody>
          <a:bodyPr vert="horz" rtlCol="0"/>
          <a:lstStyle>
            <a:lvl1pPr algn="l">
              <a:defRPr sz="1200"/>
            </a:lvl1pPr>
            <a:extLst/>
          </a:lstStyle>
          <a:p>
            <a:endParaRPr lang="en-US" dirty="0"/>
          </a:p>
        </p:txBody>
      </p:sp>
      <p:sp>
        <p:nvSpPr>
          <p:cNvPr id="3" name="Rectangle 3"/>
          <p:cNvSpPr>
            <a:spLocks noGrp="1"/>
          </p:cNvSpPr>
          <p:nvPr>
            <p:ph type="dt" idx="1"/>
          </p:nvPr>
        </p:nvSpPr>
        <p:spPr>
          <a:xfrm>
            <a:off x="3884613" y="0"/>
            <a:ext cx="2971800" cy="457200"/>
          </a:xfrm>
          <a:prstGeom prst="rect">
            <a:avLst/>
          </a:prstGeom>
        </p:spPr>
        <p:txBody>
          <a:bodyPr vert="horz" rtlCol="0"/>
          <a:lstStyle>
            <a:lvl1pPr algn="r">
              <a:defRPr sz="1200"/>
            </a:lvl1pPr>
            <a:extLst/>
          </a:lstStyle>
          <a:p>
            <a:fld id="{23E9B8FB-2ABD-42C9-A6DA-A6789EAF441D}" type="datetimeFigureOut">
              <a:rPr lang="en-US" smtClean="0"/>
              <a:pPr/>
              <a:t>9/9/2008</a:t>
            </a:fld>
            <a:endParaRPr lang="en-US" dirty="0"/>
          </a:p>
        </p:txBody>
      </p:sp>
      <p:sp>
        <p:nvSpPr>
          <p:cNvPr id="4" name="Rectangle 4"/>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rtlCol="0" anchor="ctr"/>
          <a:lstStyle>
            <a:extLst/>
          </a:lstStyle>
          <a:p>
            <a:endParaRPr lang="en-US" dirty="0"/>
          </a:p>
        </p:txBody>
      </p:sp>
      <p:sp>
        <p:nvSpPr>
          <p:cNvPr id="5" name="Rectangle 5"/>
          <p:cNvSpPr>
            <a:spLocks noGrp="1"/>
          </p:cNvSpPr>
          <p:nvPr>
            <p:ph type="body" sz="quarter" idx="3"/>
          </p:nvPr>
        </p:nvSpPr>
        <p:spPr>
          <a:xfrm>
            <a:off x="685800" y="4343400"/>
            <a:ext cx="5486400" cy="4114800"/>
          </a:xfrm>
          <a:prstGeom prst="rect">
            <a:avLst/>
          </a:prstGeom>
        </p:spPr>
        <p:txBody>
          <a:bodyPr vert="horz" rtlCol="0">
            <a:normAutofit/>
          </a:bodyPr>
          <a:lstStyle>
            <a:extLst/>
          </a:lstStyle>
          <a:p>
            <a:pPr lvl="0"/>
            <a:r>
              <a:rPr lang="en-US" smtClean="0"/>
              <a:t>Click to edit Master text styles</a:t>
            </a:r>
            <a:endParaRPr lang="en-US"/>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6"/>
          <p:cNvSpPr>
            <a:spLocks noGrp="1"/>
          </p:cNvSpPr>
          <p:nvPr>
            <p:ph type="ftr" sz="quarter" idx="4"/>
          </p:nvPr>
        </p:nvSpPr>
        <p:spPr>
          <a:xfrm>
            <a:off x="0" y="8685213"/>
            <a:ext cx="2971800" cy="457200"/>
          </a:xfrm>
          <a:prstGeom prst="rect">
            <a:avLst/>
          </a:prstGeom>
        </p:spPr>
        <p:txBody>
          <a:bodyPr vert="horz" rtlCol="0" anchor="b"/>
          <a:lstStyle>
            <a:lvl1pPr algn="l">
              <a:defRPr sz="1200"/>
            </a:lvl1pPr>
            <a:extLst/>
          </a:lstStyle>
          <a:p>
            <a:endParaRPr lang="en-US" dirty="0"/>
          </a:p>
        </p:txBody>
      </p:sp>
      <p:sp>
        <p:nvSpPr>
          <p:cNvPr id="7" name="Rectangle 7"/>
          <p:cNvSpPr>
            <a:spLocks noGrp="1"/>
          </p:cNvSpPr>
          <p:nvPr>
            <p:ph type="sldNum" sz="quarter" idx="5"/>
          </p:nvPr>
        </p:nvSpPr>
        <p:spPr>
          <a:xfrm>
            <a:off x="3884613" y="8685213"/>
            <a:ext cx="2971800" cy="457200"/>
          </a:xfrm>
          <a:prstGeom prst="rect">
            <a:avLst/>
          </a:prstGeom>
        </p:spPr>
        <p:txBody>
          <a:bodyPr vert="horz" rtlCol="0" anchor="b"/>
          <a:lstStyle>
            <a:lvl1pPr algn="r">
              <a:defRPr sz="1200"/>
            </a:lvl1pPr>
            <a:extLst/>
          </a:lstStyle>
          <a:p>
            <a:fld id="{BE2A7042-DEED-4AA1-9E89-4A16B2572577}"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rtl="0">
      <a:defRPr sz="1200" kern="1200">
        <a:solidFill>
          <a:schemeClr val="tx1"/>
        </a:solidFill>
        <a:latin typeface="+mn-lt"/>
        <a:ea typeface="+mn-ea"/>
        <a:cs typeface="+mn-cs"/>
      </a:defRPr>
    </a:lvl1pPr>
    <a:lvl2pPr marL="457200" algn="l" rtl="0">
      <a:defRPr sz="1200" kern="1200">
        <a:solidFill>
          <a:schemeClr val="tx1"/>
        </a:solidFill>
        <a:latin typeface="+mn-lt"/>
        <a:ea typeface="+mn-ea"/>
        <a:cs typeface="+mn-cs"/>
      </a:defRPr>
    </a:lvl2pPr>
    <a:lvl3pPr marL="914400" algn="l" rtl="0">
      <a:defRPr sz="1200" kern="1200">
        <a:solidFill>
          <a:schemeClr val="tx1"/>
        </a:solidFill>
        <a:latin typeface="+mn-lt"/>
        <a:ea typeface="+mn-ea"/>
        <a:cs typeface="+mn-cs"/>
      </a:defRPr>
    </a:lvl3pPr>
    <a:lvl4pPr marL="1371600" algn="l" rtl="0">
      <a:defRPr sz="1200" kern="1200">
        <a:solidFill>
          <a:schemeClr val="tx1"/>
        </a:solidFill>
        <a:latin typeface="+mn-lt"/>
        <a:ea typeface="+mn-ea"/>
        <a:cs typeface="+mn-cs"/>
      </a:defRPr>
    </a:lvl4pPr>
    <a:lvl5pPr marL="1828800" algn="l" rtl="0">
      <a:defRPr sz="1200" kern="1200">
        <a:solidFill>
          <a:schemeClr val="tx1"/>
        </a:solidFill>
        <a:latin typeface="+mn-lt"/>
        <a:ea typeface="+mn-ea"/>
        <a:cs typeface="+mn-cs"/>
      </a:defRPr>
    </a:lvl5pPr>
    <a:lvl6pPr marL="2286000" algn="l" rtl="0">
      <a:defRPr sz="1200" kern="1200">
        <a:solidFill>
          <a:schemeClr val="tx1"/>
        </a:solidFill>
        <a:latin typeface="+mn-lt"/>
        <a:ea typeface="+mn-ea"/>
        <a:cs typeface="+mn-cs"/>
      </a:defRPr>
    </a:lvl6pPr>
    <a:lvl7pPr marL="2743200" algn="l" rtl="0">
      <a:defRPr sz="1200" kern="1200">
        <a:solidFill>
          <a:schemeClr val="tx1"/>
        </a:solidFill>
        <a:latin typeface="+mn-lt"/>
        <a:ea typeface="+mn-ea"/>
        <a:cs typeface="+mn-cs"/>
      </a:defRPr>
    </a:lvl7pPr>
    <a:lvl8pPr marL="3200400" algn="l" rtl="0">
      <a:defRPr sz="1200" kern="1200">
        <a:solidFill>
          <a:schemeClr val="tx1"/>
        </a:solidFill>
        <a:latin typeface="+mn-lt"/>
        <a:ea typeface="+mn-ea"/>
        <a:cs typeface="+mn-cs"/>
      </a:defRPr>
    </a:lvl8pPr>
    <a:lvl9pPr marL="3657600" algn="l" rtl="0">
      <a:defRPr sz="1200" kern="1200">
        <a:solidFill>
          <a:schemeClr val="tx1"/>
        </a:solidFill>
        <a:latin typeface="+mn-lt"/>
        <a:ea typeface="+mn-ea"/>
        <a:cs typeface="+mn-cs"/>
      </a:defRPr>
    </a:lvl9pPr>
    <a:extLst/>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p:cNvSpPr>
            <a:spLocks noGrp="1" noRot="1" noChangeAspect="1" noTextEdit="1"/>
          </p:cNvSpPr>
          <p:nvPr>
            <p:ph type="sldImg"/>
          </p:nvPr>
        </p:nvSpPr>
        <p:spPr bwMode="auto">
          <a:xfrm>
            <a:off x="1143000" y="685800"/>
            <a:ext cx="4572000" cy="3429000"/>
          </a:xfrm>
          <a:noFill/>
          <a:ln>
            <a:solidFill>
              <a:srgbClr val="000000"/>
            </a:solidFill>
            <a:miter lim="800000"/>
            <a:headEnd/>
            <a:tailEnd/>
          </a:ln>
        </p:spPr>
      </p:sp>
      <p:sp>
        <p:nvSpPr>
          <p:cNvPr id="1024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dirty="0" smtClean="0"/>
              <a:t>1. Living Room</a:t>
            </a:r>
          </a:p>
        </p:txBody>
      </p:sp>
      <p:sp>
        <p:nvSpPr>
          <p:cNvPr id="922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E80055C4-113A-45AB-9F9D-DD385419A84D}" type="slidenum">
              <a:rPr lang="en-US" smtClean="0"/>
              <a:pPr fontAlgn="base">
                <a:spcBef>
                  <a:spcPct val="0"/>
                </a:spcBef>
                <a:spcAft>
                  <a:spcPct val="0"/>
                </a:spcAft>
                <a:defRPr/>
              </a:pPr>
              <a:t>2</a:t>
            </a:fld>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bwMode="auto">
          <a:xfrm>
            <a:off x="1143000" y="685800"/>
            <a:ext cx="4572000" cy="3429000"/>
          </a:xfrm>
          <a:noFill/>
          <a:ln>
            <a:solidFill>
              <a:srgbClr val="000000"/>
            </a:solidFill>
            <a:miter lim="800000"/>
            <a:headEnd/>
            <a:tailEnd/>
          </a:ln>
        </p:spPr>
      </p:sp>
      <p:sp>
        <p:nvSpPr>
          <p:cNvPr id="1126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2. Kitchen</a:t>
            </a:r>
          </a:p>
        </p:txBody>
      </p:sp>
      <p:sp>
        <p:nvSpPr>
          <p:cNvPr id="1024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82DD3F8-EC6C-49AF-AAC6-F7F9D25C9C3C}" type="slidenum">
              <a:rPr lang="en-US" smtClean="0"/>
              <a:pPr fontAlgn="base">
                <a:spcBef>
                  <a:spcPct val="0"/>
                </a:spcBef>
                <a:spcAft>
                  <a:spcPct val="0"/>
                </a:spcAft>
                <a:defRPr/>
              </a:pPr>
              <a:t>4</a:t>
            </a:fld>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p:cNvSpPr>
            <a:spLocks noGrp="1" noRot="1" noChangeAspect="1" noTextEdit="1"/>
          </p:cNvSpPr>
          <p:nvPr>
            <p:ph type="sldImg"/>
          </p:nvPr>
        </p:nvSpPr>
        <p:spPr bwMode="auto">
          <a:xfrm>
            <a:off x="1143000" y="685800"/>
            <a:ext cx="4572000" cy="3429000"/>
          </a:xfrm>
          <a:noFill/>
          <a:ln>
            <a:solidFill>
              <a:srgbClr val="000000"/>
            </a:solidFill>
            <a:miter lim="800000"/>
            <a:headEnd/>
            <a:tailEnd/>
          </a:ln>
        </p:spPr>
      </p:sp>
      <p:sp>
        <p:nvSpPr>
          <p:cNvPr id="1229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3. Bathroom</a:t>
            </a:r>
          </a:p>
        </p:txBody>
      </p:sp>
      <p:sp>
        <p:nvSpPr>
          <p:cNvPr id="1126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9B031FF-2570-419E-8341-8E36BC9529DB}" type="slidenum">
              <a:rPr lang="en-US" smtClean="0"/>
              <a:pPr fontAlgn="base">
                <a:spcBef>
                  <a:spcPct val="0"/>
                </a:spcBef>
                <a:spcAft>
                  <a:spcPct val="0"/>
                </a:spcAft>
                <a:defRPr/>
              </a:pPr>
              <a:t>6</a:t>
            </a:fld>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bwMode="auto">
          <a:xfrm>
            <a:off x="1143000" y="685800"/>
            <a:ext cx="4572000" cy="3429000"/>
          </a:xfrm>
          <a:noFill/>
          <a:ln>
            <a:solidFill>
              <a:srgbClr val="000000"/>
            </a:solidFill>
            <a:miter lim="800000"/>
            <a:headEnd/>
            <a:tailEnd/>
          </a:ln>
        </p:spPr>
      </p:sp>
      <p:sp>
        <p:nvSpPr>
          <p:cNvPr id="1331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4. Other Rooms</a:t>
            </a:r>
          </a:p>
        </p:txBody>
      </p:sp>
      <p:sp>
        <p:nvSpPr>
          <p:cNvPr id="1229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CBC17B3-103F-454D-8CD2-6A1C62894831}" type="slidenum">
              <a:rPr lang="en-US" smtClean="0"/>
              <a:pPr fontAlgn="base">
                <a:spcBef>
                  <a:spcPct val="0"/>
                </a:spcBef>
                <a:spcAft>
                  <a:spcPct val="0"/>
                </a:spcAft>
                <a:defRPr/>
              </a:pPr>
              <a:t>8</a:t>
            </a:fld>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p:cNvSpPr>
            <a:spLocks noGrp="1" noRot="1" noChangeAspect="1" noTextEdit="1"/>
          </p:cNvSpPr>
          <p:nvPr>
            <p:ph type="sldImg"/>
          </p:nvPr>
        </p:nvSpPr>
        <p:spPr bwMode="auto">
          <a:xfrm>
            <a:off x="1143000" y="685800"/>
            <a:ext cx="4572000" cy="3429000"/>
          </a:xfrm>
          <a:noFill/>
          <a:ln>
            <a:solidFill>
              <a:srgbClr val="000000"/>
            </a:solidFill>
            <a:miter lim="800000"/>
            <a:headEnd/>
            <a:tailEnd/>
          </a:ln>
        </p:spPr>
      </p:sp>
      <p:sp>
        <p:nvSpPr>
          <p:cNvPr id="1433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5.  Building Exterior, Plumbing, and Heating</a:t>
            </a:r>
          </a:p>
        </p:txBody>
      </p:sp>
      <p:sp>
        <p:nvSpPr>
          <p:cNvPr id="1331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797F235-8EBF-4BB7-8278-48025B330F14}" type="slidenum">
              <a:rPr lang="en-US" smtClean="0"/>
              <a:pPr fontAlgn="base">
                <a:spcBef>
                  <a:spcPct val="0"/>
                </a:spcBef>
                <a:spcAft>
                  <a:spcPct val="0"/>
                </a:spcAft>
                <a:defRPr/>
              </a:pPr>
              <a:t>10</a:t>
            </a:fld>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p:cNvSpPr>
            <a:spLocks noGrp="1" noRot="1" noChangeAspect="1" noTextEdit="1"/>
          </p:cNvSpPr>
          <p:nvPr>
            <p:ph type="sldImg"/>
          </p:nvPr>
        </p:nvSpPr>
        <p:spPr bwMode="auto">
          <a:xfrm>
            <a:off x="1143000" y="685800"/>
            <a:ext cx="4572000" cy="3429000"/>
          </a:xfrm>
          <a:noFill/>
          <a:ln>
            <a:solidFill>
              <a:srgbClr val="000000"/>
            </a:solidFill>
            <a:miter lim="800000"/>
            <a:headEnd/>
            <a:tailEnd/>
          </a:ln>
        </p:spPr>
      </p:sp>
      <p:sp>
        <p:nvSpPr>
          <p:cNvPr id="1536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6.  Health and Safety </a:t>
            </a:r>
          </a:p>
        </p:txBody>
      </p:sp>
      <p:sp>
        <p:nvSpPr>
          <p:cNvPr id="1434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7A7D8E6-E149-4084-9EA6-E2BE9A32609A}" type="slidenum">
              <a:rPr lang="en-US" smtClean="0"/>
              <a:pPr fontAlgn="base">
                <a:spcBef>
                  <a:spcPct val="0"/>
                </a:spcBef>
                <a:spcAft>
                  <a:spcPct val="0"/>
                </a:spcAft>
                <a:defRPr/>
              </a:pPr>
              <a:t>14</a:t>
            </a:fld>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E2A7042-DEED-4AA1-9E89-4A16B2572577}" type="slidenum">
              <a:rPr lang="en-US" smtClean="0"/>
              <a:pPr/>
              <a:t>16</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Album Cover">
    <p:spTree>
      <p:nvGrpSpPr>
        <p:cNvPr id="1" name=""/>
        <p:cNvGrpSpPr/>
        <p:nvPr/>
      </p:nvGrpSpPr>
      <p:grpSpPr>
        <a:xfrm>
          <a:off x="0" y="0"/>
          <a:ext cx="0" cy="0"/>
          <a:chOff x="0" y="0"/>
          <a:chExt cx="0" cy="0"/>
        </a:xfrm>
      </p:grpSpPr>
      <p:sp>
        <p:nvSpPr>
          <p:cNvPr id="10" name="Rectangle 9"/>
          <p:cNvSpPr/>
          <p:nvPr userDrawn="1"/>
        </p:nvSpPr>
        <p:spPr>
          <a:xfrm>
            <a:off x="7162800" y="137160"/>
            <a:ext cx="228600" cy="52578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p:cNvSpPr/>
          <p:nvPr userDrawn="1"/>
        </p:nvSpPr>
        <p:spPr>
          <a:xfrm>
            <a:off x="7467600" y="133350"/>
            <a:ext cx="1447800" cy="5257800"/>
          </a:xfrm>
          <a:prstGeom prst="rect">
            <a:avLst/>
          </a:prstGeom>
          <a:solidFill>
            <a:schemeClr val="accent3"/>
          </a:soli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a:endParaRPr lang="en-US" dirty="0"/>
          </a:p>
        </p:txBody>
      </p:sp>
      <p:sp>
        <p:nvSpPr>
          <p:cNvPr id="31" name="Text Placeholder 30"/>
          <p:cNvSpPr>
            <a:spLocks noGrp="1"/>
          </p:cNvSpPr>
          <p:nvPr>
            <p:ph type="body" sz="quarter" idx="10" hasCustomPrompt="1"/>
          </p:nvPr>
        </p:nvSpPr>
        <p:spPr>
          <a:xfrm>
            <a:off x="228600" y="5467350"/>
            <a:ext cx="8672947" cy="1238250"/>
          </a:xfrm>
          <a:solidFill>
            <a:schemeClr val="accent1"/>
          </a:solidFill>
        </p:spPr>
        <p:txBody>
          <a:bodyPr vert="horz" anchor="ctr">
            <a:noAutofit/>
          </a:bodyPr>
          <a:lstStyle>
            <a:lvl1pPr marL="0" indent="0" algn="l">
              <a:buFontTx/>
              <a:buNone/>
              <a:defRPr lang="en-US" sz="4800" baseline="0" dirty="0">
                <a:solidFill>
                  <a:schemeClr val="bg1"/>
                </a:solidFill>
              </a:defRPr>
            </a:lvl1pPr>
            <a:extLst/>
          </a:lstStyle>
          <a:p>
            <a:pPr lvl="0"/>
            <a:r>
              <a:rPr lang="en-US" dirty="0" smtClean="0"/>
              <a:t>Click to add photo album title</a:t>
            </a:r>
            <a:endParaRPr lang="en-US" dirty="0"/>
          </a:p>
        </p:txBody>
      </p:sp>
      <p:sp>
        <p:nvSpPr>
          <p:cNvPr id="12" name="Picture Placeholder 11"/>
          <p:cNvSpPr>
            <a:spLocks noGrp="1"/>
          </p:cNvSpPr>
          <p:nvPr>
            <p:ph type="pic" sz="quarter" idx="11"/>
          </p:nvPr>
        </p:nvSpPr>
        <p:spPr>
          <a:xfrm>
            <a:off x="228600" y="152400"/>
            <a:ext cx="6858000" cy="5239512"/>
          </a:xfrm>
          <a:solidFill>
            <a:schemeClr val="bg1"/>
          </a:solidFill>
          <a:ln w="34925" cap="rnd" cmpd="sng" algn="ctr">
            <a:noFill/>
            <a:prstDash val="solid"/>
          </a:ln>
          <a:effectLst/>
        </p:spPr>
        <p:style>
          <a:lnRef idx="3">
            <a:schemeClr val="lt1"/>
          </a:lnRef>
          <a:fillRef idx="1">
            <a:schemeClr val="accent5"/>
          </a:fillRef>
          <a:effectRef idx="1">
            <a:schemeClr val="accent5"/>
          </a:effectRef>
          <a:fontRef idx="minor">
            <a:schemeClr val="lt1"/>
          </a:fontRef>
        </p:style>
        <p:txBody>
          <a:bodyPr vert="horz"/>
          <a:lstStyle>
            <a:lvl1pPr marL="0" indent="0" algn="ctr" rtl="0" latinLnBrk="0">
              <a:spcBef>
                <a:spcPct val="20000"/>
              </a:spcBef>
              <a:defRPr lang="en-US" sz="2000" dirty="0">
                <a:solidFill>
                  <a:schemeClr val="tx2"/>
                </a:solidFill>
                <a:latin typeface="+mn-lt"/>
                <a:ea typeface="+mn-ea"/>
                <a:cs typeface="+mn-cs"/>
              </a:defRPr>
            </a:lvl1pPr>
            <a:extLst/>
          </a:lstStyle>
          <a:p>
            <a:pPr marL="342900" indent="-342900" algn="ctr" rtl="0" latinLnBrk="0">
              <a:spcBef>
                <a:spcPct val="20000"/>
              </a:spcBef>
              <a:buFontTx/>
              <a:buNone/>
            </a:pPr>
            <a:r>
              <a:rPr lang="en-US" sz="2000" dirty="0" smtClean="0">
                <a:solidFill>
                  <a:schemeClr val="tx2"/>
                </a:solidFill>
                <a:latin typeface="+mn-lt"/>
                <a:ea typeface="+mn-ea"/>
                <a:cs typeface="+mn-cs"/>
              </a:rPr>
              <a:t>Click icon to add picture</a:t>
            </a:r>
            <a:endParaRPr lang="en-US" sz="2000" dirty="0">
              <a:solidFill>
                <a:schemeClr val="tx2"/>
              </a:solidFill>
              <a:latin typeface="+mn-lt"/>
              <a:ea typeface="+mn-ea"/>
              <a:cs typeface="+mn-cs"/>
            </a:endParaRPr>
          </a:p>
        </p:txBody>
      </p:sp>
      <p:sp>
        <p:nvSpPr>
          <p:cNvPr id="11" name="Rectangle 10"/>
          <p:cNvSpPr>
            <a:spLocks noGrp="1"/>
          </p:cNvSpPr>
          <p:nvPr>
            <p:ph type="dt" sz="half" idx="12"/>
          </p:nvPr>
        </p:nvSpPr>
        <p:spPr/>
        <p:txBody>
          <a:bodyPr/>
          <a:lstStyle>
            <a:extLst/>
          </a:lstStyle>
          <a:p>
            <a:pPr algn="r"/>
            <a:fld id="{9668B50E-0B48-4566-8609-C51CF752A7DF}" type="datetimeFigureOut">
              <a:rPr lang="en-US" smtClean="0">
                <a:solidFill>
                  <a:schemeClr val="bg1"/>
                </a:solidFill>
              </a:rPr>
              <a:pPr algn="r"/>
              <a:t>9/9/2008</a:t>
            </a:fld>
            <a:endParaRPr lang="en-US" dirty="0"/>
          </a:p>
        </p:txBody>
      </p:sp>
      <p:sp>
        <p:nvSpPr>
          <p:cNvPr id="13" name="Rectangle 12"/>
          <p:cNvSpPr>
            <a:spLocks noGrp="1"/>
          </p:cNvSpPr>
          <p:nvPr>
            <p:ph type="sldNum" sz="quarter" idx="13"/>
          </p:nvPr>
        </p:nvSpPr>
        <p:spPr/>
        <p:txBody>
          <a:bodyPr/>
          <a:lstStyle>
            <a:extLst/>
          </a:lstStyle>
          <a:p>
            <a:fld id="{8A4431D5-1B33-458B-8AFD-CECCB0FA18CB}" type="slidenum">
              <a:rPr lang="en-US" smtClean="0">
                <a:solidFill>
                  <a:schemeClr val="bg1"/>
                </a:solidFill>
              </a:rPr>
              <a:pPr/>
              <a:t>‹#›</a:t>
            </a:fld>
            <a:endParaRPr lang="en-US" dirty="0"/>
          </a:p>
        </p:txBody>
      </p:sp>
      <p:sp>
        <p:nvSpPr>
          <p:cNvPr id="14" name="Rectangle 13"/>
          <p:cNvSpPr>
            <a:spLocks noGrp="1"/>
          </p:cNvSpPr>
          <p:nvPr>
            <p:ph type="ftr" sz="quarter" idx="14"/>
          </p:nvPr>
        </p:nvSpPr>
        <p:spPr>
          <a:xfrm rot="16200000">
            <a:off x="7296150" y="3698879"/>
            <a:ext cx="2933700" cy="365125"/>
          </a:xfrm>
        </p:spPr>
        <p:txBody>
          <a:bodyPr/>
          <a:lstStyle>
            <a:extLst/>
          </a:lstStyle>
          <a:p>
            <a:endParaRPr lang="en-US" dirty="0"/>
          </a:p>
        </p:txBody>
      </p:sp>
      <p:sp>
        <p:nvSpPr>
          <p:cNvPr id="18" name="Rectangle 17"/>
          <p:cNvSpPr>
            <a:spLocks noGrp="1"/>
          </p:cNvSpPr>
          <p:nvPr>
            <p:ph type="body" sz="quarter" idx="15" hasCustomPrompt="1"/>
          </p:nvPr>
        </p:nvSpPr>
        <p:spPr>
          <a:xfrm rot="16200000">
            <a:off x="5372100" y="2247900"/>
            <a:ext cx="5181600" cy="990600"/>
          </a:xfrm>
        </p:spPr>
        <p:txBody>
          <a:bodyPr/>
          <a:lstStyle>
            <a:lvl1pPr marL="0" indent="0" algn="r">
              <a:buNone/>
              <a:defRPr sz="2000">
                <a:solidFill>
                  <a:srgbClr val="FFFFFF"/>
                </a:solidFill>
              </a:defRPr>
            </a:lvl1pPr>
          </a:lstStyle>
          <a:p>
            <a:pPr lvl="0"/>
            <a:r>
              <a:rPr lang="en-US" dirty="0" smtClean="0"/>
              <a:t>Click to add date or details</a:t>
            </a:r>
          </a:p>
        </p:txBody>
      </p:sp>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Landscape with Caption">
    <p:spTree>
      <p:nvGrpSpPr>
        <p:cNvPr id="1" name=""/>
        <p:cNvGrpSpPr/>
        <p:nvPr/>
      </p:nvGrpSpPr>
      <p:grpSpPr>
        <a:xfrm>
          <a:off x="0" y="0"/>
          <a:ext cx="0" cy="0"/>
          <a:chOff x="0" y="0"/>
          <a:chExt cx="0" cy="0"/>
        </a:xfrm>
      </p:grpSpPr>
      <p:sp>
        <p:nvSpPr>
          <p:cNvPr id="16" name="Picture Placeholder 15"/>
          <p:cNvSpPr>
            <a:spLocks noGrp="1" noChangeAspect="1"/>
          </p:cNvSpPr>
          <p:nvPr>
            <p:ph type="pic" sz="quarter" idx="10"/>
          </p:nvPr>
        </p:nvSpPr>
        <p:spPr>
          <a:xfrm>
            <a:off x="533400" y="218390"/>
            <a:ext cx="7467600" cy="5600700"/>
          </a:xfrm>
          <a:solidFill>
            <a:schemeClr val="bg1"/>
          </a:solidFill>
          <a:ln w="34925" cap="rnd" cmpd="sng" algn="ctr">
            <a:noFill/>
            <a:prstDash val="solid"/>
          </a:ln>
        </p:spPr>
        <p:style>
          <a:lnRef idx="3">
            <a:schemeClr val="lt1"/>
          </a:lnRef>
          <a:fillRef idx="1">
            <a:schemeClr val="accent3"/>
          </a:fillRef>
          <a:effectRef idx="1">
            <a:schemeClr val="accent3"/>
          </a:effectRef>
          <a:fontRef idx="minor">
            <a:schemeClr val="lt1"/>
          </a:fontRef>
        </p:style>
        <p:txBody>
          <a:bodyPr anchor="t"/>
          <a:lstStyle>
            <a:lvl1pPr marL="0" indent="0" algn="ctr" rtl="0" latinLnBrk="0">
              <a:spcBef>
                <a:spcPct val="20000"/>
              </a:spcBef>
              <a:defRPr lang="en-US" sz="2000" smtClean="0">
                <a:solidFill>
                  <a:schemeClr val="tx2"/>
                </a:solidFill>
                <a:latin typeface="+mn-lt"/>
                <a:ea typeface="+mn-ea"/>
                <a:cs typeface="+mn-cs"/>
              </a:defRPr>
            </a:lvl1pPr>
            <a:extLst/>
          </a:lstStyle>
          <a:p>
            <a:pPr marL="342900" indent="-342900" algn="ctr" rtl="0" latinLnBrk="0">
              <a:spcBef>
                <a:spcPct val="20000"/>
              </a:spcBef>
              <a:buFontTx/>
              <a:buNone/>
            </a:pPr>
            <a:r>
              <a:rPr lang="en-US" sz="2000" dirty="0" smtClean="0">
                <a:solidFill>
                  <a:schemeClr val="tx2"/>
                </a:solidFill>
                <a:latin typeface="+mn-lt"/>
                <a:ea typeface="+mn-ea"/>
                <a:cs typeface="+mn-cs"/>
              </a:rPr>
              <a:t>Click icon to add picture</a:t>
            </a:r>
            <a:endParaRPr lang="en-US" dirty="0"/>
          </a:p>
        </p:txBody>
      </p:sp>
      <p:sp>
        <p:nvSpPr>
          <p:cNvPr id="19" name="Text Placeholder 18"/>
          <p:cNvSpPr>
            <a:spLocks noGrp="1"/>
          </p:cNvSpPr>
          <p:nvPr>
            <p:ph type="body" sz="quarter" idx="11" hasCustomPrompt="1"/>
          </p:nvPr>
        </p:nvSpPr>
        <p:spPr>
          <a:xfrm>
            <a:off x="533400" y="5943600"/>
            <a:ext cx="7467600" cy="762000"/>
          </a:xfrm>
        </p:spPr>
        <p:txBody>
          <a:bodyPr anchor="t" anchorCtr="0"/>
          <a:lstStyle>
            <a:lvl1pPr marL="0" marR="0" indent="0" algn="r">
              <a:buFontTx/>
              <a:buNone/>
              <a:defRPr sz="2400" i="0" baseline="0"/>
            </a:lvl1pPr>
            <a:extLst/>
          </a:lstStyle>
          <a:p>
            <a:pPr lvl="0"/>
            <a:r>
              <a:rPr lang="en-US" dirty="0" smtClean="0"/>
              <a:t>Click to add caption</a:t>
            </a:r>
            <a:endParaRPr lang="en-US" dirty="0"/>
          </a:p>
        </p:txBody>
      </p:sp>
      <p:sp>
        <p:nvSpPr>
          <p:cNvPr id="7" name="Rectangle 6"/>
          <p:cNvSpPr>
            <a:spLocks noGrp="1"/>
          </p:cNvSpPr>
          <p:nvPr>
            <p:ph type="dt" sz="half" idx="12"/>
          </p:nvPr>
        </p:nvSpPr>
        <p:spPr/>
        <p:txBody>
          <a:bodyPr/>
          <a:lstStyle>
            <a:extLst/>
          </a:lstStyle>
          <a:p>
            <a:pPr algn="r"/>
            <a:fld id="{9668B50E-0B48-4566-8609-C51CF752A7DF}" type="datetimeFigureOut">
              <a:rPr lang="en-US" smtClean="0">
                <a:solidFill>
                  <a:schemeClr val="bg1"/>
                </a:solidFill>
              </a:rPr>
              <a:pPr algn="r"/>
              <a:t>9/9/2008</a:t>
            </a:fld>
            <a:endParaRPr lang="en-US" dirty="0"/>
          </a:p>
        </p:txBody>
      </p:sp>
      <p:sp>
        <p:nvSpPr>
          <p:cNvPr id="8" name="Rectangle 7"/>
          <p:cNvSpPr>
            <a:spLocks noGrp="1"/>
          </p:cNvSpPr>
          <p:nvPr>
            <p:ph type="sldNum" sz="quarter" idx="13"/>
          </p:nvPr>
        </p:nvSpPr>
        <p:spPr/>
        <p:txBody>
          <a:bodyPr/>
          <a:lstStyle>
            <a:extLst/>
          </a:lstStyle>
          <a:p>
            <a:fld id="{8A4431D5-1B33-458B-8AFD-CECCB0FA18CB}" type="slidenum">
              <a:rPr lang="en-US" smtClean="0">
                <a:solidFill>
                  <a:srgbClr val="FFFFFF"/>
                </a:solidFill>
              </a:rPr>
              <a:pPr/>
              <a:t>‹#›</a:t>
            </a:fld>
            <a:endParaRPr lang="en-US" dirty="0"/>
          </a:p>
        </p:txBody>
      </p:sp>
      <p:sp>
        <p:nvSpPr>
          <p:cNvPr id="9" name="Rectangle 8"/>
          <p:cNvSpPr>
            <a:spLocks noGrp="1"/>
          </p:cNvSpPr>
          <p:nvPr>
            <p:ph type="ftr" sz="quarter" idx="14"/>
          </p:nvPr>
        </p:nvSpPr>
        <p:spPr/>
        <p:txBody>
          <a:bodyPr/>
          <a:lstStyle>
            <a:extLst/>
          </a:lstStyle>
          <a:p>
            <a:endParaRPr lang="en-US" dirty="0"/>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Portrait with Caption">
    <p:spTree>
      <p:nvGrpSpPr>
        <p:cNvPr id="1" name=""/>
        <p:cNvGrpSpPr/>
        <p:nvPr/>
      </p:nvGrpSpPr>
      <p:grpSpPr>
        <a:xfrm>
          <a:off x="0" y="0"/>
          <a:ext cx="0" cy="0"/>
          <a:chOff x="0" y="0"/>
          <a:chExt cx="0" cy="0"/>
        </a:xfrm>
      </p:grpSpPr>
      <p:sp>
        <p:nvSpPr>
          <p:cNvPr id="24" name="Picture Placeholder 23"/>
          <p:cNvSpPr>
            <a:spLocks noGrp="1"/>
          </p:cNvSpPr>
          <p:nvPr>
            <p:ph type="pic" sz="quarter" idx="10"/>
          </p:nvPr>
        </p:nvSpPr>
        <p:spPr>
          <a:xfrm>
            <a:off x="304800" y="228600"/>
            <a:ext cx="4754880" cy="6324600"/>
          </a:xfrm>
          <a:solidFill>
            <a:schemeClr val="bg1"/>
          </a:solidFill>
          <a:ln w="34925" cap="rnd" cmpd="sng" algn="ctr">
            <a:noFill/>
            <a:prstDash val="solid"/>
          </a:ln>
        </p:spPr>
        <p:style>
          <a:lnRef idx="3">
            <a:schemeClr val="lt1"/>
          </a:lnRef>
          <a:fillRef idx="1">
            <a:schemeClr val="accent5"/>
          </a:fillRef>
          <a:effectRef idx="1">
            <a:schemeClr val="accent5"/>
          </a:effectRef>
          <a:fontRef idx="minor">
            <a:schemeClr val="lt1"/>
          </a:fontRef>
        </p:style>
        <p:txBody>
          <a:bodyPr anchor="t"/>
          <a:lstStyle>
            <a:lvl1pPr marL="0" indent="0" algn="ctr" rtl="0" latinLnBrk="0">
              <a:spcBef>
                <a:spcPct val="20000"/>
              </a:spcBef>
              <a:defRPr lang="en-US" sz="2000" dirty="0">
                <a:solidFill>
                  <a:schemeClr val="tx2"/>
                </a:solidFill>
                <a:latin typeface="+mn-lt"/>
                <a:ea typeface="+mn-ea"/>
                <a:cs typeface="+mn-cs"/>
              </a:defRPr>
            </a:lvl1pPr>
            <a:extLst/>
          </a:lstStyle>
          <a:p>
            <a:pPr marL="342900" indent="-342900" algn="ctr" rtl="0" latinLnBrk="0">
              <a:spcBef>
                <a:spcPct val="20000"/>
              </a:spcBef>
              <a:buFontTx/>
              <a:buNone/>
            </a:pPr>
            <a:r>
              <a:rPr lang="en-US" sz="2000" dirty="0" smtClean="0">
                <a:solidFill>
                  <a:schemeClr val="tx2"/>
                </a:solidFill>
                <a:latin typeface="+mn-lt"/>
                <a:ea typeface="+mn-ea"/>
                <a:cs typeface="+mn-cs"/>
              </a:rPr>
              <a:t>Click icon to add picture</a:t>
            </a:r>
            <a:endParaRPr lang="en-US" sz="2000" dirty="0">
              <a:solidFill>
                <a:schemeClr val="tx2"/>
              </a:solidFill>
              <a:latin typeface="+mn-lt"/>
              <a:ea typeface="+mn-ea"/>
              <a:cs typeface="+mn-cs"/>
            </a:endParaRPr>
          </a:p>
        </p:txBody>
      </p:sp>
      <p:sp>
        <p:nvSpPr>
          <p:cNvPr id="25" name="Text Placeholder 24"/>
          <p:cNvSpPr>
            <a:spLocks noGrp="1"/>
          </p:cNvSpPr>
          <p:nvPr>
            <p:ph type="body" sz="quarter" idx="11" hasCustomPrompt="1"/>
          </p:nvPr>
        </p:nvSpPr>
        <p:spPr>
          <a:xfrm>
            <a:off x="5105400" y="228600"/>
            <a:ext cx="3200400" cy="3810000"/>
          </a:xfrm>
        </p:spPr>
        <p:txBody>
          <a:bodyPr tIns="91440" bIns="91440" anchor="t"/>
          <a:lstStyle>
            <a:lvl1pPr marL="0" marR="0" indent="0" algn="l">
              <a:buFontTx/>
              <a:buNone/>
              <a:defRPr sz="2000" i="0"/>
            </a:lvl1pPr>
            <a:extLst/>
          </a:lstStyle>
          <a:p>
            <a:pPr lvl="0"/>
            <a:r>
              <a:rPr lang="en-US" dirty="0" smtClean="0"/>
              <a:t>Click to add caption</a:t>
            </a:r>
            <a:endParaRPr lang="en-US" dirty="0"/>
          </a:p>
        </p:txBody>
      </p:sp>
      <p:sp>
        <p:nvSpPr>
          <p:cNvPr id="7" name="Rectangle 6"/>
          <p:cNvSpPr>
            <a:spLocks noGrp="1"/>
          </p:cNvSpPr>
          <p:nvPr>
            <p:ph type="dt" sz="half" idx="12"/>
          </p:nvPr>
        </p:nvSpPr>
        <p:spPr/>
        <p:txBody>
          <a:bodyPr/>
          <a:lstStyle>
            <a:extLst/>
          </a:lstStyle>
          <a:p>
            <a:pPr algn="r"/>
            <a:fld id="{9668B50E-0B48-4566-8609-C51CF752A7DF}" type="datetimeFigureOut">
              <a:rPr lang="en-US" smtClean="0">
                <a:solidFill>
                  <a:schemeClr val="bg1"/>
                </a:solidFill>
              </a:rPr>
              <a:pPr algn="r"/>
              <a:t>9/9/2008</a:t>
            </a:fld>
            <a:endParaRPr lang="en-US" dirty="0"/>
          </a:p>
        </p:txBody>
      </p:sp>
      <p:sp>
        <p:nvSpPr>
          <p:cNvPr id="8" name="Rectangle 7"/>
          <p:cNvSpPr>
            <a:spLocks noGrp="1"/>
          </p:cNvSpPr>
          <p:nvPr>
            <p:ph type="sldNum" sz="quarter" idx="13"/>
          </p:nvPr>
        </p:nvSpPr>
        <p:spPr/>
        <p:txBody>
          <a:bodyPr/>
          <a:lstStyle>
            <a:extLst/>
          </a:lstStyle>
          <a:p>
            <a:fld id="{8A4431D5-1B33-458B-8AFD-CECCB0FA18CB}" type="slidenum">
              <a:rPr lang="en-US" smtClean="0">
                <a:solidFill>
                  <a:srgbClr val="FFFFFF"/>
                </a:solidFill>
              </a:rPr>
              <a:pPr/>
              <a:t>‹#›</a:t>
            </a:fld>
            <a:endParaRPr lang="en-US" dirty="0"/>
          </a:p>
        </p:txBody>
      </p:sp>
      <p:sp>
        <p:nvSpPr>
          <p:cNvPr id="9" name="Rectangle 8"/>
          <p:cNvSpPr>
            <a:spLocks noGrp="1"/>
          </p:cNvSpPr>
          <p:nvPr>
            <p:ph type="ftr" sz="quarter" idx="14"/>
          </p:nvPr>
        </p:nvSpPr>
        <p:spPr/>
        <p:txBody>
          <a:bodyPr/>
          <a:lstStyle>
            <a:extLst/>
          </a:lstStyle>
          <a:p>
            <a:endParaRPr lang="en-US" dirty="0"/>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Landscape Fullscreen">
    <p:spTree>
      <p:nvGrpSpPr>
        <p:cNvPr id="1" name=""/>
        <p:cNvGrpSpPr/>
        <p:nvPr/>
      </p:nvGrpSpPr>
      <p:grpSpPr>
        <a:xfrm>
          <a:off x="0" y="0"/>
          <a:ext cx="0" cy="0"/>
          <a:chOff x="0" y="0"/>
          <a:chExt cx="0" cy="0"/>
        </a:xfrm>
      </p:grpSpPr>
      <p:sp>
        <p:nvSpPr>
          <p:cNvPr id="14" name="Picture Placeholder 13"/>
          <p:cNvSpPr>
            <a:spLocks noGrp="1" noChangeAspect="1"/>
          </p:cNvSpPr>
          <p:nvPr>
            <p:ph type="pic" sz="quarter" idx="10" hasCustomPrompt="1"/>
          </p:nvPr>
        </p:nvSpPr>
        <p:spPr>
          <a:xfrm>
            <a:off x="0" y="0"/>
            <a:ext cx="9144000" cy="6858000"/>
          </a:xfrm>
        </p:spPr>
        <p:txBody>
          <a:bodyPr anchor="t"/>
          <a:lstStyle>
            <a:extLst/>
          </a:lstStyle>
          <a:p>
            <a:pPr marL="0" marR="0" indent="0" algn="ctr">
              <a:buFontTx/>
              <a:buNone/>
            </a:pPr>
            <a:r>
              <a:rPr lang="en-US" i="0" dirty="0" smtClean="0"/>
              <a:t>Click icon to add full page picture</a:t>
            </a:r>
            <a:endParaRPr lang="en-US" i="0" baseline="0" dirty="0" smtClean="0"/>
          </a:p>
        </p:txBody>
      </p:sp>
      <p:sp>
        <p:nvSpPr>
          <p:cNvPr id="6" name="Rectangle 5"/>
          <p:cNvSpPr>
            <a:spLocks noGrp="1"/>
          </p:cNvSpPr>
          <p:nvPr>
            <p:ph type="dt" sz="half" idx="11"/>
          </p:nvPr>
        </p:nvSpPr>
        <p:spPr/>
        <p:txBody>
          <a:bodyPr/>
          <a:lstStyle>
            <a:extLst/>
          </a:lstStyle>
          <a:p>
            <a:pPr algn="r"/>
            <a:fld id="{9668B50E-0B48-4566-8609-C51CF752A7DF}" type="datetimeFigureOut">
              <a:rPr lang="en-US" smtClean="0">
                <a:solidFill>
                  <a:schemeClr val="bg1"/>
                </a:solidFill>
              </a:rPr>
              <a:pPr algn="r"/>
              <a:t>9/9/2008</a:t>
            </a:fld>
            <a:endParaRPr lang="en-US" dirty="0"/>
          </a:p>
        </p:txBody>
      </p:sp>
      <p:sp>
        <p:nvSpPr>
          <p:cNvPr id="7" name="Rectangle 6"/>
          <p:cNvSpPr>
            <a:spLocks noGrp="1"/>
          </p:cNvSpPr>
          <p:nvPr>
            <p:ph type="sldNum" sz="quarter" idx="12"/>
          </p:nvPr>
        </p:nvSpPr>
        <p:spPr/>
        <p:txBody>
          <a:bodyPr/>
          <a:lstStyle>
            <a:extLst/>
          </a:lstStyle>
          <a:p>
            <a:fld id="{8A4431D5-1B33-458B-8AFD-CECCB0FA18CB}" type="slidenum">
              <a:rPr lang="en-US" smtClean="0">
                <a:solidFill>
                  <a:srgbClr val="FFFFFF"/>
                </a:solidFill>
              </a:rPr>
              <a:pPr/>
              <a:t>‹#›</a:t>
            </a:fld>
            <a:endParaRPr lang="en-US" dirty="0"/>
          </a:p>
        </p:txBody>
      </p:sp>
      <p:sp>
        <p:nvSpPr>
          <p:cNvPr id="8" name="Rectangle 7"/>
          <p:cNvSpPr>
            <a:spLocks noGrp="1"/>
          </p:cNvSpPr>
          <p:nvPr>
            <p:ph type="ftr" sz="quarter" idx="13"/>
          </p:nvPr>
        </p:nvSpPr>
        <p:spPr/>
        <p:txBody>
          <a:bodyPr/>
          <a:lstStyle>
            <a:extLst/>
          </a:lstStyle>
          <a:p>
            <a:endParaRPr lang="en-US" dirty="0"/>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p:cSld name="Album Section">
    <p:spTree>
      <p:nvGrpSpPr>
        <p:cNvPr id="1" name=""/>
        <p:cNvGrpSpPr/>
        <p:nvPr/>
      </p:nvGrpSpPr>
      <p:grpSpPr>
        <a:xfrm>
          <a:off x="0" y="0"/>
          <a:ext cx="0" cy="0"/>
          <a:chOff x="0" y="0"/>
          <a:chExt cx="0" cy="0"/>
        </a:xfrm>
      </p:grpSpPr>
      <p:sp>
        <p:nvSpPr>
          <p:cNvPr id="15" name="Rectangle 14"/>
          <p:cNvSpPr/>
          <p:nvPr userDrawn="1"/>
        </p:nvSpPr>
        <p:spPr>
          <a:xfrm rot="16200000">
            <a:off x="5315559" y="3268980"/>
            <a:ext cx="6858000" cy="320040"/>
          </a:xfrm>
          <a:prstGeom prst="rect">
            <a:avLst/>
          </a:prstGeom>
          <a:solidFill>
            <a:schemeClr val="accent5"/>
          </a:solidFill>
          <a:ln w="34925" cap="rnd" cmpd="sng" algn="ctr">
            <a:noFill/>
            <a:prstDash val="solid"/>
          </a:ln>
          <a:effectLst/>
        </p:spPr>
        <p:style>
          <a:lnRef idx="3">
            <a:schemeClr val="lt1"/>
          </a:lnRef>
          <a:fillRef idx="1">
            <a:schemeClr val="accent1"/>
          </a:fillRef>
          <a:effectRef idx="1">
            <a:schemeClr val="accent1"/>
          </a:effectRef>
          <a:fontRef idx="minor">
            <a:schemeClr val="lt1"/>
          </a:fontRef>
        </p:style>
        <p:txBody>
          <a:bodyPr rtlCol="0" anchor="ctr"/>
          <a:lstStyle>
            <a:extLst/>
          </a:lstStyle>
          <a:p>
            <a:pPr algn="ctr"/>
            <a:endParaRPr lang="en-US" dirty="0"/>
          </a:p>
        </p:txBody>
      </p:sp>
      <p:sp>
        <p:nvSpPr>
          <p:cNvPr id="23" name="Rectangle 22"/>
          <p:cNvSpPr/>
          <p:nvPr userDrawn="1"/>
        </p:nvSpPr>
        <p:spPr>
          <a:xfrm rot="16200000">
            <a:off x="5628132" y="3341399"/>
            <a:ext cx="6858000" cy="173736"/>
          </a:xfrm>
          <a:prstGeom prst="rect">
            <a:avLst/>
          </a:prstGeom>
          <a:solidFill>
            <a:schemeClr val="accent3"/>
          </a:solidFill>
          <a:ln w="34925" cap="rnd" cmpd="sng" algn="ctr">
            <a:noFill/>
            <a:prstDash val="solid"/>
          </a:ln>
          <a:effectLst/>
        </p:spPr>
        <p:style>
          <a:lnRef idx="3">
            <a:schemeClr val="lt1"/>
          </a:lnRef>
          <a:fillRef idx="1">
            <a:schemeClr val="accent1"/>
          </a:fillRef>
          <a:effectRef idx="1">
            <a:schemeClr val="accent1"/>
          </a:effectRef>
          <a:fontRef idx="minor">
            <a:schemeClr val="lt1"/>
          </a:fontRef>
        </p:style>
        <p:txBody>
          <a:bodyPr rtlCol="0" anchor="ctr"/>
          <a:lstStyle>
            <a:extLst/>
          </a:lstStyle>
          <a:p>
            <a:pPr algn="ctr"/>
            <a:endParaRPr lang="en-US" dirty="0"/>
          </a:p>
        </p:txBody>
      </p:sp>
      <p:sp>
        <p:nvSpPr>
          <p:cNvPr id="24" name="Rectangle 23"/>
          <p:cNvSpPr/>
          <p:nvPr userDrawn="1"/>
        </p:nvSpPr>
        <p:spPr>
          <a:xfrm>
            <a:off x="8895749" y="-733"/>
            <a:ext cx="76200" cy="6858000"/>
          </a:xfrm>
          <a:prstGeom prst="rect">
            <a:avLst/>
          </a:prstGeom>
          <a:solidFill>
            <a:schemeClr val="accent6"/>
          </a:solidFill>
          <a:ln w="3492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p>
        </p:txBody>
      </p:sp>
      <p:sp>
        <p:nvSpPr>
          <p:cNvPr id="13" name="Picture Placeholder 12"/>
          <p:cNvSpPr>
            <a:spLocks noGrp="1"/>
          </p:cNvSpPr>
          <p:nvPr>
            <p:ph type="pic" sz="quarter" idx="11"/>
          </p:nvPr>
        </p:nvSpPr>
        <p:spPr>
          <a:xfrm>
            <a:off x="435429" y="2146300"/>
            <a:ext cx="2362200" cy="2197100"/>
          </a:xfrm>
          <a:solidFill>
            <a:schemeClr val="bg1"/>
          </a:solidFill>
          <a:ln w="34925" cap="rnd" cmpd="sng" algn="ctr">
            <a:noFill/>
            <a:prstDash val="solid"/>
          </a:ln>
          <a:effectLst/>
        </p:spPr>
        <p:style>
          <a:lnRef idx="3">
            <a:schemeClr val="lt1"/>
          </a:lnRef>
          <a:fillRef idx="1">
            <a:schemeClr val="accent3"/>
          </a:fillRef>
          <a:effectRef idx="1">
            <a:schemeClr val="accent3"/>
          </a:effectRef>
          <a:fontRef idx="minor">
            <a:schemeClr val="lt1"/>
          </a:fontRef>
        </p:style>
        <p:txBody>
          <a:bodyPr vert="horz"/>
          <a:lstStyle>
            <a:lvl1pPr marL="0" indent="0" algn="ctr" rtl="0" latinLnBrk="0">
              <a:spcBef>
                <a:spcPct val="20000"/>
              </a:spcBef>
              <a:defRPr lang="en-US" sz="2000" dirty="0">
                <a:solidFill>
                  <a:schemeClr val="tx2"/>
                </a:solidFill>
                <a:latin typeface="+mn-lt"/>
                <a:ea typeface="+mn-ea"/>
                <a:cs typeface="+mn-cs"/>
              </a:defRPr>
            </a:lvl1pPr>
            <a:extLst/>
          </a:lstStyle>
          <a:p>
            <a:pPr marL="342900" indent="-342900" algn="ctr" rtl="0" latinLnBrk="0">
              <a:spcBef>
                <a:spcPct val="20000"/>
              </a:spcBef>
              <a:buFontTx/>
              <a:buNone/>
            </a:pPr>
            <a:r>
              <a:rPr lang="en-US" sz="2000" dirty="0" smtClean="0">
                <a:solidFill>
                  <a:schemeClr val="tx2"/>
                </a:solidFill>
                <a:latin typeface="+mn-lt"/>
                <a:ea typeface="+mn-ea"/>
                <a:cs typeface="+mn-cs"/>
              </a:rPr>
              <a:t>Click icon to add picture</a:t>
            </a:r>
            <a:endParaRPr lang="en-US" sz="2000" dirty="0">
              <a:solidFill>
                <a:schemeClr val="tx2"/>
              </a:solidFill>
              <a:latin typeface="+mn-lt"/>
              <a:ea typeface="+mn-ea"/>
              <a:cs typeface="+mn-cs"/>
            </a:endParaRPr>
          </a:p>
        </p:txBody>
      </p:sp>
      <p:sp>
        <p:nvSpPr>
          <p:cNvPr id="17" name="Rectangle 16"/>
          <p:cNvSpPr/>
          <p:nvPr/>
        </p:nvSpPr>
        <p:spPr>
          <a:xfrm rot="10800000" flipV="1">
            <a:off x="435429" y="6172200"/>
            <a:ext cx="7086600" cy="685800"/>
          </a:xfrm>
          <a:prstGeom prst="rect">
            <a:avLst/>
          </a:prstGeom>
          <a:solidFill>
            <a:schemeClr val="accent5"/>
          </a:solidFill>
          <a:ln w="3492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p>
        </p:txBody>
      </p:sp>
      <p:sp>
        <p:nvSpPr>
          <p:cNvPr id="22" name="Rectangle 21"/>
          <p:cNvSpPr/>
          <p:nvPr userDrawn="1"/>
        </p:nvSpPr>
        <p:spPr>
          <a:xfrm>
            <a:off x="435429" y="0"/>
            <a:ext cx="7086600" cy="1981200"/>
          </a:xfrm>
          <a:prstGeom prst="rect">
            <a:avLst/>
          </a:prstGeom>
          <a:solidFill>
            <a:schemeClr val="accent5"/>
          </a:solidFill>
          <a:ln w="3492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p>
        </p:txBody>
      </p:sp>
      <p:sp>
        <p:nvSpPr>
          <p:cNvPr id="6" name="Text Placeholder 5"/>
          <p:cNvSpPr>
            <a:spLocks noGrp="1"/>
          </p:cNvSpPr>
          <p:nvPr>
            <p:ph type="body" sz="quarter" idx="16" hasCustomPrompt="1"/>
          </p:nvPr>
        </p:nvSpPr>
        <p:spPr>
          <a:xfrm>
            <a:off x="435429" y="5791200"/>
            <a:ext cx="7086600" cy="381000"/>
          </a:xfrm>
          <a:solidFill>
            <a:schemeClr val="accent3"/>
          </a:solidFill>
        </p:spPr>
        <p:txBody>
          <a:bodyPr vert="horz" anchor="ctr"/>
          <a:lstStyle>
            <a:lvl1pPr marL="0" indent="0" algn="l">
              <a:buFontTx/>
              <a:buNone/>
              <a:defRPr sz="1200">
                <a:solidFill>
                  <a:srgbClr val="FFFFFF"/>
                </a:solidFill>
              </a:defRPr>
            </a:lvl1pPr>
            <a:extLst/>
          </a:lstStyle>
          <a:p>
            <a:pPr lvl="0"/>
            <a:r>
              <a:rPr lang="en-US" dirty="0" smtClean="0"/>
              <a:t>Click to add subtitle</a:t>
            </a:r>
            <a:endParaRPr lang="en-US" dirty="0"/>
          </a:p>
        </p:txBody>
      </p:sp>
      <p:sp>
        <p:nvSpPr>
          <p:cNvPr id="19" name="Text Placeholder 18"/>
          <p:cNvSpPr>
            <a:spLocks noGrp="1"/>
          </p:cNvSpPr>
          <p:nvPr>
            <p:ph type="body" sz="quarter" idx="17" hasCustomPrompt="1"/>
          </p:nvPr>
        </p:nvSpPr>
        <p:spPr>
          <a:xfrm>
            <a:off x="435429" y="4495800"/>
            <a:ext cx="7086600" cy="1295400"/>
          </a:xfrm>
          <a:solidFill>
            <a:schemeClr val="accent6"/>
          </a:solidFill>
        </p:spPr>
        <p:txBody>
          <a:bodyPr vert="horz" anchor="ctr"/>
          <a:lstStyle>
            <a:lvl1pPr marL="0" indent="0" algn="l">
              <a:buFontTx/>
              <a:buNone/>
              <a:defRPr sz="3200">
                <a:solidFill>
                  <a:srgbClr val="FFFFFF"/>
                </a:solidFill>
              </a:defRPr>
            </a:lvl1pPr>
            <a:extLst/>
          </a:lstStyle>
          <a:p>
            <a:pPr lvl="0"/>
            <a:r>
              <a:rPr lang="en-US" dirty="0" smtClean="0"/>
              <a:t>Click to add section title</a:t>
            </a:r>
            <a:endParaRPr lang="en-US" dirty="0"/>
          </a:p>
        </p:txBody>
      </p:sp>
      <p:sp>
        <p:nvSpPr>
          <p:cNvPr id="29" name="Picture Placeholder 28"/>
          <p:cNvSpPr>
            <a:spLocks noGrp="1"/>
          </p:cNvSpPr>
          <p:nvPr>
            <p:ph type="pic" sz="quarter" idx="18"/>
          </p:nvPr>
        </p:nvSpPr>
        <p:spPr>
          <a:xfrm>
            <a:off x="2950029" y="2133600"/>
            <a:ext cx="2209800" cy="2209800"/>
          </a:xfrm>
          <a:solidFill>
            <a:schemeClr val="bg1"/>
          </a:solidFill>
          <a:ln w="34925" cap="rnd" cmpd="sng" algn="ctr">
            <a:noFill/>
            <a:prstDash val="solid"/>
          </a:ln>
          <a:effectLst/>
        </p:spPr>
        <p:style>
          <a:lnRef idx="3">
            <a:schemeClr val="lt1"/>
          </a:lnRef>
          <a:fillRef idx="1">
            <a:schemeClr val="accent3"/>
          </a:fillRef>
          <a:effectRef idx="1">
            <a:schemeClr val="accent3"/>
          </a:effectRef>
          <a:fontRef idx="minor">
            <a:schemeClr val="lt1"/>
          </a:fontRef>
        </p:style>
        <p:txBody>
          <a:bodyPr vert="horz">
            <a:normAutofit/>
          </a:bodyPr>
          <a:lstStyle>
            <a:lvl1pPr marL="0" indent="0" algn="ctr" rtl="0" latinLnBrk="0">
              <a:spcBef>
                <a:spcPct val="20000"/>
              </a:spcBef>
              <a:buFontTx/>
              <a:buNone/>
              <a:defRPr lang="en-US" sz="2000" dirty="0">
                <a:solidFill>
                  <a:schemeClr val="tx2"/>
                </a:solidFill>
                <a:latin typeface="+mn-lt"/>
                <a:ea typeface="+mn-ea"/>
                <a:cs typeface="+mn-cs"/>
              </a:defRPr>
            </a:lvl1pPr>
            <a:extLst/>
          </a:lstStyle>
          <a:p>
            <a:pPr marL="342900" indent="-342900" algn="ctr" rtl="0" latinLnBrk="0">
              <a:spcBef>
                <a:spcPct val="20000"/>
              </a:spcBef>
              <a:buFontTx/>
              <a:buNone/>
            </a:pPr>
            <a:r>
              <a:rPr lang="en-US" sz="2000" dirty="0" smtClean="0">
                <a:solidFill>
                  <a:schemeClr val="tx2"/>
                </a:solidFill>
                <a:latin typeface="+mn-lt"/>
                <a:ea typeface="+mn-ea"/>
                <a:cs typeface="+mn-cs"/>
              </a:rPr>
              <a:t>Click icon to add picture</a:t>
            </a:r>
            <a:endParaRPr lang="en-US" sz="2000" dirty="0">
              <a:solidFill>
                <a:schemeClr val="tx2"/>
              </a:solidFill>
              <a:latin typeface="+mn-lt"/>
              <a:ea typeface="+mn-ea"/>
              <a:cs typeface="+mn-cs"/>
            </a:endParaRPr>
          </a:p>
        </p:txBody>
      </p:sp>
      <p:sp>
        <p:nvSpPr>
          <p:cNvPr id="12" name="Picture Placeholder 11"/>
          <p:cNvSpPr>
            <a:spLocks noGrp="1"/>
          </p:cNvSpPr>
          <p:nvPr>
            <p:ph type="pic" sz="quarter" idx="19"/>
          </p:nvPr>
        </p:nvSpPr>
        <p:spPr>
          <a:xfrm>
            <a:off x="5312229" y="2133600"/>
            <a:ext cx="2209800" cy="2209800"/>
          </a:xfrm>
          <a:solidFill>
            <a:schemeClr val="bg1"/>
          </a:solidFill>
          <a:ln w="34925" cap="rnd" cmpd="sng" algn="ctr">
            <a:noFill/>
            <a:prstDash val="solid"/>
          </a:ln>
          <a:effectLst/>
        </p:spPr>
        <p:style>
          <a:lnRef idx="3">
            <a:schemeClr val="lt1"/>
          </a:lnRef>
          <a:fillRef idx="1">
            <a:schemeClr val="accent3"/>
          </a:fillRef>
          <a:effectRef idx="1">
            <a:schemeClr val="accent3"/>
          </a:effectRef>
          <a:fontRef idx="minor">
            <a:schemeClr val="lt1"/>
          </a:fontRef>
        </p:style>
        <p:txBody>
          <a:bodyPr vert="horz">
            <a:normAutofit/>
          </a:bodyPr>
          <a:lstStyle>
            <a:lvl1pPr marL="0" indent="0" algn="ctr" rtl="0" latinLnBrk="0">
              <a:spcBef>
                <a:spcPct val="20000"/>
              </a:spcBef>
              <a:buFontTx/>
              <a:buNone/>
              <a:defRPr lang="en-US" sz="2000" dirty="0">
                <a:solidFill>
                  <a:schemeClr val="tx2"/>
                </a:solidFill>
                <a:latin typeface="+mn-lt"/>
                <a:ea typeface="+mn-ea"/>
                <a:cs typeface="+mn-cs"/>
              </a:defRPr>
            </a:lvl1pPr>
            <a:extLst/>
          </a:lstStyle>
          <a:p>
            <a:pPr marL="342900" indent="-342900" algn="ctr" rtl="0" latinLnBrk="0">
              <a:spcBef>
                <a:spcPct val="20000"/>
              </a:spcBef>
              <a:buFontTx/>
              <a:buNone/>
            </a:pPr>
            <a:r>
              <a:rPr lang="en-US" sz="2000" dirty="0" smtClean="0">
                <a:solidFill>
                  <a:schemeClr val="tx2"/>
                </a:solidFill>
                <a:latin typeface="+mn-lt"/>
                <a:ea typeface="+mn-ea"/>
                <a:cs typeface="+mn-cs"/>
              </a:rPr>
              <a:t>Click icon to add picture</a:t>
            </a:r>
            <a:endParaRPr lang="en-US" sz="2000" dirty="0">
              <a:solidFill>
                <a:schemeClr val="tx2"/>
              </a:solidFill>
              <a:latin typeface="+mn-lt"/>
              <a:ea typeface="+mn-ea"/>
              <a:cs typeface="+mn-cs"/>
            </a:endParaRPr>
          </a:p>
        </p:txBody>
      </p:sp>
      <p:sp>
        <p:nvSpPr>
          <p:cNvPr id="18" name="Rectangle 17"/>
          <p:cNvSpPr>
            <a:spLocks noGrp="1"/>
          </p:cNvSpPr>
          <p:nvPr>
            <p:ph type="dt" sz="half" idx="20"/>
          </p:nvPr>
        </p:nvSpPr>
        <p:spPr/>
        <p:txBody>
          <a:bodyPr/>
          <a:lstStyle>
            <a:extLst/>
          </a:lstStyle>
          <a:p>
            <a:pPr algn="r"/>
            <a:fld id="{9668B50E-0B48-4566-8609-C51CF752A7DF}" type="datetimeFigureOut">
              <a:rPr lang="en-US" smtClean="0">
                <a:solidFill>
                  <a:schemeClr val="bg1"/>
                </a:solidFill>
              </a:rPr>
              <a:pPr algn="r"/>
              <a:t>9/9/2008</a:t>
            </a:fld>
            <a:endParaRPr lang="en-US" dirty="0"/>
          </a:p>
        </p:txBody>
      </p:sp>
      <p:sp>
        <p:nvSpPr>
          <p:cNvPr id="20" name="Rectangle 19"/>
          <p:cNvSpPr>
            <a:spLocks noGrp="1"/>
          </p:cNvSpPr>
          <p:nvPr>
            <p:ph type="sldNum" sz="quarter" idx="21"/>
          </p:nvPr>
        </p:nvSpPr>
        <p:spPr/>
        <p:txBody>
          <a:bodyPr/>
          <a:lstStyle>
            <a:extLst/>
          </a:lstStyle>
          <a:p>
            <a:fld id="{8A4431D5-1B33-458B-8AFD-CECCB0FA18CB}" type="slidenum">
              <a:rPr lang="en-US" smtClean="0">
                <a:solidFill>
                  <a:srgbClr val="FFFFFF"/>
                </a:solidFill>
              </a:rPr>
              <a:pPr/>
              <a:t>‹#›</a:t>
            </a:fld>
            <a:endParaRPr lang="en-US" dirty="0"/>
          </a:p>
        </p:txBody>
      </p:sp>
      <p:sp>
        <p:nvSpPr>
          <p:cNvPr id="21" name="Rectangle 20"/>
          <p:cNvSpPr>
            <a:spLocks noGrp="1"/>
          </p:cNvSpPr>
          <p:nvPr>
            <p:ph type="ftr" sz="quarter" idx="22"/>
          </p:nvPr>
        </p:nvSpPr>
        <p:spPr/>
        <p:txBody>
          <a:bodyPr/>
          <a:lstStyle>
            <a:extLst/>
          </a:lstStyle>
          <a:p>
            <a:endParaRPr lang="en-US" dirty="0"/>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2-Up Portrait with Captions">
    <p:spTree>
      <p:nvGrpSpPr>
        <p:cNvPr id="1" name=""/>
        <p:cNvGrpSpPr/>
        <p:nvPr/>
      </p:nvGrpSpPr>
      <p:grpSpPr>
        <a:xfrm>
          <a:off x="0" y="0"/>
          <a:ext cx="0" cy="0"/>
          <a:chOff x="0" y="0"/>
          <a:chExt cx="0" cy="0"/>
        </a:xfrm>
      </p:grpSpPr>
      <p:sp>
        <p:nvSpPr>
          <p:cNvPr id="28" name="Picture Placeholder 27"/>
          <p:cNvSpPr>
            <a:spLocks noGrp="1" noChangeAspect="1"/>
          </p:cNvSpPr>
          <p:nvPr>
            <p:ph type="pic" sz="quarter" idx="10"/>
          </p:nvPr>
        </p:nvSpPr>
        <p:spPr>
          <a:xfrm>
            <a:off x="4341049" y="533401"/>
            <a:ext cx="3431353" cy="4575141"/>
          </a:xfrm>
          <a:solidFill>
            <a:schemeClr val="bg1"/>
          </a:solidFill>
          <a:ln w="34925" cap="rnd" cmpd="sng" algn="ctr">
            <a:noFill/>
            <a:prstDash val="solid"/>
          </a:ln>
        </p:spPr>
        <p:style>
          <a:lnRef idx="3">
            <a:schemeClr val="lt1"/>
          </a:lnRef>
          <a:fillRef idx="1">
            <a:schemeClr val="accent3"/>
          </a:fillRef>
          <a:effectRef idx="1">
            <a:schemeClr val="accent3"/>
          </a:effectRef>
          <a:fontRef idx="minor">
            <a:schemeClr val="lt1"/>
          </a:fontRef>
        </p:style>
        <p:txBody>
          <a:bodyPr anchor="t"/>
          <a:lstStyle>
            <a:lvl1pPr marL="342900" indent="-342900" algn="ctr" rtl="0" latinLnBrk="0">
              <a:spcBef>
                <a:spcPct val="20000"/>
              </a:spcBef>
              <a:defRPr lang="en-US" sz="2000" dirty="0">
                <a:solidFill>
                  <a:schemeClr val="tx2"/>
                </a:solidFill>
                <a:latin typeface="+mn-lt"/>
                <a:ea typeface="+mn-ea"/>
                <a:cs typeface="+mn-cs"/>
              </a:defRPr>
            </a:lvl1pPr>
            <a:extLst/>
          </a:lstStyle>
          <a:p>
            <a:pPr marL="342900" indent="-342900" algn="ctr" rtl="0" latinLnBrk="0">
              <a:spcBef>
                <a:spcPct val="20000"/>
              </a:spcBef>
              <a:buFontTx/>
              <a:buNone/>
            </a:pPr>
            <a:r>
              <a:rPr lang="en-US" sz="2000" dirty="0" smtClean="0">
                <a:solidFill>
                  <a:schemeClr val="tx2"/>
                </a:solidFill>
                <a:latin typeface="+mn-lt"/>
                <a:ea typeface="+mn-ea"/>
                <a:cs typeface="+mn-cs"/>
              </a:rPr>
              <a:t>Click icon to add picture</a:t>
            </a:r>
            <a:endParaRPr lang="en-US" sz="2000" dirty="0">
              <a:solidFill>
                <a:schemeClr val="tx2"/>
              </a:solidFill>
              <a:latin typeface="+mn-lt"/>
              <a:ea typeface="+mn-ea"/>
              <a:cs typeface="+mn-cs"/>
            </a:endParaRPr>
          </a:p>
        </p:txBody>
      </p:sp>
      <p:sp>
        <p:nvSpPr>
          <p:cNvPr id="31" name="Picture Placeholder 30"/>
          <p:cNvSpPr>
            <a:spLocks noGrp="1" noChangeAspect="1"/>
          </p:cNvSpPr>
          <p:nvPr>
            <p:ph type="pic" sz="quarter" idx="11"/>
          </p:nvPr>
        </p:nvSpPr>
        <p:spPr>
          <a:xfrm>
            <a:off x="685800" y="533400"/>
            <a:ext cx="3429000" cy="4572000"/>
          </a:xfrm>
          <a:solidFill>
            <a:schemeClr val="bg1"/>
          </a:solidFill>
          <a:ln w="34925" cap="rnd" cmpd="sng" algn="ctr">
            <a:noFill/>
            <a:prstDash val="solid"/>
          </a:ln>
        </p:spPr>
        <p:style>
          <a:lnRef idx="3">
            <a:schemeClr val="lt1"/>
          </a:lnRef>
          <a:fillRef idx="1">
            <a:schemeClr val="accent3"/>
          </a:fillRef>
          <a:effectRef idx="1">
            <a:schemeClr val="accent3"/>
          </a:effectRef>
          <a:fontRef idx="minor">
            <a:schemeClr val="lt1"/>
          </a:fontRef>
        </p:style>
        <p:txBody>
          <a:bodyPr anchor="t"/>
          <a:lstStyle>
            <a:lvl1pPr marL="342900" indent="-342900" algn="ctr" rtl="0" latinLnBrk="0">
              <a:spcBef>
                <a:spcPct val="20000"/>
              </a:spcBef>
              <a:defRPr lang="en-US" sz="2000" dirty="0">
                <a:solidFill>
                  <a:schemeClr val="tx2"/>
                </a:solidFill>
                <a:latin typeface="+mn-lt"/>
                <a:ea typeface="+mn-ea"/>
                <a:cs typeface="+mn-cs"/>
              </a:defRPr>
            </a:lvl1pPr>
            <a:extLst/>
          </a:lstStyle>
          <a:p>
            <a:pPr marL="342900" indent="-342900" algn="ctr" rtl="0" latinLnBrk="0">
              <a:spcBef>
                <a:spcPct val="20000"/>
              </a:spcBef>
              <a:buFontTx/>
              <a:buNone/>
            </a:pPr>
            <a:r>
              <a:rPr lang="en-US" sz="2000" dirty="0" smtClean="0">
                <a:solidFill>
                  <a:schemeClr val="tx2"/>
                </a:solidFill>
                <a:latin typeface="+mn-lt"/>
                <a:ea typeface="+mn-ea"/>
                <a:cs typeface="+mn-cs"/>
              </a:rPr>
              <a:t>Click icon to add picture</a:t>
            </a:r>
            <a:endParaRPr lang="en-US" sz="2000" dirty="0">
              <a:solidFill>
                <a:schemeClr val="tx2"/>
              </a:solidFill>
              <a:latin typeface="+mn-lt"/>
              <a:ea typeface="+mn-ea"/>
              <a:cs typeface="+mn-cs"/>
            </a:endParaRPr>
          </a:p>
        </p:txBody>
      </p:sp>
      <p:sp>
        <p:nvSpPr>
          <p:cNvPr id="8" name="Text Placeholder 7"/>
          <p:cNvSpPr>
            <a:spLocks noGrp="1"/>
          </p:cNvSpPr>
          <p:nvPr>
            <p:ph type="body" sz="quarter" idx="14" hasCustomPrompt="1"/>
          </p:nvPr>
        </p:nvSpPr>
        <p:spPr>
          <a:xfrm>
            <a:off x="685800" y="5257800"/>
            <a:ext cx="3429000" cy="1219200"/>
          </a:xfrm>
        </p:spPr>
        <p:txBody>
          <a:bodyPr anchor="t"/>
          <a:lstStyle>
            <a:lvl1pPr marL="0" marR="0" indent="0" algn="r">
              <a:buFontTx/>
              <a:buNone/>
              <a:defRPr sz="1800" baseline="0"/>
            </a:lvl1pPr>
            <a:extLst/>
          </a:lstStyle>
          <a:p>
            <a:pPr lvl="0"/>
            <a:r>
              <a:rPr lang="en-US" dirty="0" smtClean="0"/>
              <a:t>Click to add caption</a:t>
            </a:r>
            <a:endParaRPr lang="en-US" dirty="0"/>
          </a:p>
        </p:txBody>
      </p:sp>
      <p:sp>
        <p:nvSpPr>
          <p:cNvPr id="14" name="Text Placeholder 13"/>
          <p:cNvSpPr>
            <a:spLocks noGrp="1"/>
          </p:cNvSpPr>
          <p:nvPr>
            <p:ph type="body" sz="quarter" idx="15" hasCustomPrompt="1"/>
          </p:nvPr>
        </p:nvSpPr>
        <p:spPr>
          <a:xfrm>
            <a:off x="4343400" y="5257800"/>
            <a:ext cx="3429000" cy="1219200"/>
          </a:xfrm>
        </p:spPr>
        <p:txBody>
          <a:bodyPr anchor="t"/>
          <a:lstStyle>
            <a:lvl1pPr marL="0" marR="0" indent="0" algn="r">
              <a:buFontTx/>
              <a:buNone/>
              <a:defRPr sz="1800" baseline="0"/>
            </a:lvl1pPr>
            <a:extLst/>
          </a:lstStyle>
          <a:p>
            <a:pPr lvl="0"/>
            <a:r>
              <a:rPr lang="en-US" dirty="0" smtClean="0"/>
              <a:t>Click to add caption</a:t>
            </a:r>
            <a:endParaRPr lang="en-US" dirty="0"/>
          </a:p>
        </p:txBody>
      </p:sp>
      <p:sp>
        <p:nvSpPr>
          <p:cNvPr id="6" name="Rectangle 5"/>
          <p:cNvSpPr>
            <a:spLocks noGrp="1"/>
          </p:cNvSpPr>
          <p:nvPr>
            <p:ph type="dt" sz="half" idx="16"/>
          </p:nvPr>
        </p:nvSpPr>
        <p:spPr/>
        <p:txBody>
          <a:bodyPr/>
          <a:lstStyle>
            <a:extLst/>
          </a:lstStyle>
          <a:p>
            <a:pPr algn="r"/>
            <a:fld id="{9668B50E-0B48-4566-8609-C51CF752A7DF}" type="datetimeFigureOut">
              <a:rPr lang="en-US" smtClean="0">
                <a:solidFill>
                  <a:schemeClr val="bg1"/>
                </a:solidFill>
              </a:rPr>
              <a:pPr algn="r"/>
              <a:t>9/9/2008</a:t>
            </a:fld>
            <a:endParaRPr lang="en-US" dirty="0"/>
          </a:p>
        </p:txBody>
      </p:sp>
      <p:sp>
        <p:nvSpPr>
          <p:cNvPr id="7" name="Rectangle 6"/>
          <p:cNvSpPr>
            <a:spLocks noGrp="1"/>
          </p:cNvSpPr>
          <p:nvPr>
            <p:ph type="sldNum" sz="quarter" idx="17"/>
          </p:nvPr>
        </p:nvSpPr>
        <p:spPr/>
        <p:txBody>
          <a:bodyPr/>
          <a:lstStyle>
            <a:extLst/>
          </a:lstStyle>
          <a:p>
            <a:fld id="{8A4431D5-1B33-458B-8AFD-CECCB0FA18CB}" type="slidenum">
              <a:rPr lang="en-US" smtClean="0">
                <a:solidFill>
                  <a:srgbClr val="FFFFFF"/>
                </a:solidFill>
              </a:rPr>
              <a:pPr/>
              <a:t>‹#›</a:t>
            </a:fld>
            <a:endParaRPr lang="en-US" dirty="0"/>
          </a:p>
        </p:txBody>
      </p:sp>
      <p:sp>
        <p:nvSpPr>
          <p:cNvPr id="9" name="Rectangle 8"/>
          <p:cNvSpPr>
            <a:spLocks noGrp="1"/>
          </p:cNvSpPr>
          <p:nvPr>
            <p:ph type="ftr" sz="quarter" idx="18"/>
          </p:nvPr>
        </p:nvSpPr>
        <p:spPr/>
        <p:txBody>
          <a:bodyPr/>
          <a:lstStyle>
            <a:extLst/>
          </a:lstStyle>
          <a:p>
            <a:endParaRPr lang="en-US" dirty="0"/>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2-Up Landscape with Captions">
    <p:spTree>
      <p:nvGrpSpPr>
        <p:cNvPr id="1" name=""/>
        <p:cNvGrpSpPr/>
        <p:nvPr/>
      </p:nvGrpSpPr>
      <p:grpSpPr>
        <a:xfrm>
          <a:off x="0" y="0"/>
          <a:ext cx="0" cy="0"/>
          <a:chOff x="0" y="0"/>
          <a:chExt cx="0" cy="0"/>
        </a:xfrm>
      </p:grpSpPr>
      <p:sp>
        <p:nvSpPr>
          <p:cNvPr id="31" name="Picture Placeholder 30"/>
          <p:cNvSpPr>
            <a:spLocks noGrp="1" noChangeAspect="1"/>
          </p:cNvSpPr>
          <p:nvPr>
            <p:ph type="pic" sz="quarter" idx="13"/>
          </p:nvPr>
        </p:nvSpPr>
        <p:spPr>
          <a:xfrm>
            <a:off x="4343400" y="1085850"/>
            <a:ext cx="4038600" cy="3028950"/>
          </a:xfrm>
          <a:prstGeom prst="rect">
            <a:avLst/>
          </a:prstGeom>
          <a:solidFill>
            <a:schemeClr val="bg1"/>
          </a:solidFill>
          <a:ln w="34925" cap="rnd" cmpd="sng" algn="ctr">
            <a:noFill/>
            <a:prstDash val="solid"/>
          </a:ln>
        </p:spPr>
        <p:style>
          <a:lnRef idx="3">
            <a:schemeClr val="lt1"/>
          </a:lnRef>
          <a:fillRef idx="1">
            <a:schemeClr val="accent5"/>
          </a:fillRef>
          <a:effectRef idx="1">
            <a:schemeClr val="accent5"/>
          </a:effectRef>
          <a:fontRef idx="minor">
            <a:schemeClr val="lt1"/>
          </a:fontRef>
        </p:style>
        <p:txBody>
          <a:bodyPr/>
          <a:lstStyle>
            <a:lvl1pPr marL="342900" indent="-342900" algn="ctr" rtl="0" latinLnBrk="0">
              <a:spcBef>
                <a:spcPct val="20000"/>
              </a:spcBef>
              <a:defRPr lang="en-US" sz="2000" dirty="0">
                <a:solidFill>
                  <a:schemeClr val="tx2"/>
                </a:solidFill>
                <a:latin typeface="+mn-lt"/>
                <a:ea typeface="+mn-ea"/>
                <a:cs typeface="+mn-cs"/>
              </a:defRPr>
            </a:lvl1pPr>
            <a:extLst/>
          </a:lstStyle>
          <a:p>
            <a:pPr marL="342900" indent="-342900" algn="ctr" rtl="0" latinLnBrk="0">
              <a:spcBef>
                <a:spcPct val="20000"/>
              </a:spcBef>
              <a:buFontTx/>
              <a:buNone/>
            </a:pPr>
            <a:r>
              <a:rPr lang="en-US" sz="2000" dirty="0" smtClean="0">
                <a:solidFill>
                  <a:schemeClr val="tx2"/>
                </a:solidFill>
                <a:latin typeface="+mn-lt"/>
                <a:ea typeface="+mn-ea"/>
                <a:cs typeface="+mn-cs"/>
              </a:rPr>
              <a:t>Click icon to add picture</a:t>
            </a:r>
            <a:endParaRPr lang="en-US" sz="2000" dirty="0">
              <a:solidFill>
                <a:schemeClr val="tx2"/>
              </a:solidFill>
              <a:latin typeface="+mn-lt"/>
              <a:ea typeface="+mn-ea"/>
              <a:cs typeface="+mn-cs"/>
            </a:endParaRPr>
          </a:p>
        </p:txBody>
      </p:sp>
      <p:sp>
        <p:nvSpPr>
          <p:cNvPr id="8" name="Picture Placeholder 7"/>
          <p:cNvSpPr>
            <a:spLocks noGrp="1" noChangeAspect="1"/>
          </p:cNvSpPr>
          <p:nvPr>
            <p:ph type="pic" sz="quarter" idx="14"/>
          </p:nvPr>
        </p:nvSpPr>
        <p:spPr>
          <a:xfrm>
            <a:off x="152400" y="1085850"/>
            <a:ext cx="4038600" cy="3028950"/>
          </a:xfrm>
          <a:prstGeom prst="rect">
            <a:avLst/>
          </a:prstGeom>
          <a:solidFill>
            <a:schemeClr val="bg1"/>
          </a:solidFill>
          <a:ln w="34925" cap="rnd" cmpd="sng" algn="ctr">
            <a:noFill/>
            <a:prstDash val="solid"/>
          </a:ln>
        </p:spPr>
        <p:style>
          <a:lnRef idx="3">
            <a:schemeClr val="lt1"/>
          </a:lnRef>
          <a:fillRef idx="1">
            <a:schemeClr val="accent5"/>
          </a:fillRef>
          <a:effectRef idx="1">
            <a:schemeClr val="accent5"/>
          </a:effectRef>
          <a:fontRef idx="minor">
            <a:schemeClr val="lt1"/>
          </a:fontRef>
        </p:style>
        <p:txBody>
          <a:bodyPr/>
          <a:lstStyle>
            <a:lvl1pPr marL="342900" indent="-342900" algn="ctr" rtl="0" latinLnBrk="0">
              <a:spcBef>
                <a:spcPct val="20000"/>
              </a:spcBef>
              <a:defRPr lang="en-US" sz="2000" dirty="0">
                <a:solidFill>
                  <a:schemeClr val="tx2"/>
                </a:solidFill>
                <a:latin typeface="+mn-lt"/>
                <a:ea typeface="+mn-ea"/>
                <a:cs typeface="+mn-cs"/>
              </a:defRPr>
            </a:lvl1pPr>
            <a:extLst/>
          </a:lstStyle>
          <a:p>
            <a:pPr marL="342900" indent="-342900" algn="ctr" rtl="0" latinLnBrk="0">
              <a:spcBef>
                <a:spcPct val="20000"/>
              </a:spcBef>
              <a:buFontTx/>
              <a:buNone/>
            </a:pPr>
            <a:r>
              <a:rPr lang="en-US" sz="2000" dirty="0" smtClean="0">
                <a:solidFill>
                  <a:schemeClr val="tx2"/>
                </a:solidFill>
                <a:latin typeface="+mn-lt"/>
                <a:ea typeface="+mn-ea"/>
                <a:cs typeface="+mn-cs"/>
              </a:rPr>
              <a:t>Click icon to add picture</a:t>
            </a:r>
            <a:endParaRPr lang="en-US" sz="2000" dirty="0">
              <a:solidFill>
                <a:schemeClr val="tx2"/>
              </a:solidFill>
              <a:latin typeface="+mn-lt"/>
              <a:ea typeface="+mn-ea"/>
              <a:cs typeface="+mn-cs"/>
            </a:endParaRPr>
          </a:p>
        </p:txBody>
      </p:sp>
      <p:sp>
        <p:nvSpPr>
          <p:cNvPr id="24" name="Text Placeholder 23"/>
          <p:cNvSpPr>
            <a:spLocks noGrp="1"/>
          </p:cNvSpPr>
          <p:nvPr>
            <p:ph type="body" sz="quarter" idx="16" hasCustomPrompt="1"/>
          </p:nvPr>
        </p:nvSpPr>
        <p:spPr>
          <a:xfrm>
            <a:off x="152400" y="4267200"/>
            <a:ext cx="4038600" cy="1066800"/>
          </a:xfrm>
        </p:spPr>
        <p:txBody>
          <a:bodyPr anchor="t"/>
          <a:lstStyle>
            <a:lvl1pPr marL="0" marR="0" indent="0" algn="r">
              <a:buFontTx/>
              <a:buNone/>
              <a:defRPr sz="1800" baseline="0"/>
            </a:lvl1pPr>
            <a:extLst/>
          </a:lstStyle>
          <a:p>
            <a:pPr lvl="0"/>
            <a:r>
              <a:rPr lang="en-US" dirty="0" smtClean="0"/>
              <a:t>Click to add caption</a:t>
            </a:r>
            <a:endParaRPr lang="en-US" dirty="0"/>
          </a:p>
        </p:txBody>
      </p:sp>
      <p:sp>
        <p:nvSpPr>
          <p:cNvPr id="2" name="Text Placeholder 1"/>
          <p:cNvSpPr>
            <a:spLocks noGrp="1"/>
          </p:cNvSpPr>
          <p:nvPr>
            <p:ph type="body" sz="quarter" idx="17" hasCustomPrompt="1"/>
          </p:nvPr>
        </p:nvSpPr>
        <p:spPr>
          <a:xfrm>
            <a:off x="4343400" y="4267200"/>
            <a:ext cx="4038600" cy="1066800"/>
          </a:xfrm>
        </p:spPr>
        <p:txBody>
          <a:bodyPr anchor="t"/>
          <a:lstStyle>
            <a:lvl1pPr marL="0" marR="0" indent="0" algn="r">
              <a:buFontTx/>
              <a:buNone/>
              <a:defRPr sz="1800" baseline="0"/>
            </a:lvl1pPr>
            <a:extLst/>
          </a:lstStyle>
          <a:p>
            <a:pPr lvl="0"/>
            <a:r>
              <a:rPr lang="en-US" dirty="0" smtClean="0"/>
              <a:t>Click to add caption</a:t>
            </a:r>
            <a:endParaRPr lang="en-US" dirty="0"/>
          </a:p>
        </p:txBody>
      </p:sp>
      <p:sp>
        <p:nvSpPr>
          <p:cNvPr id="6" name="Rectangle 5"/>
          <p:cNvSpPr>
            <a:spLocks noGrp="1"/>
          </p:cNvSpPr>
          <p:nvPr>
            <p:ph type="dt" sz="half" idx="18"/>
          </p:nvPr>
        </p:nvSpPr>
        <p:spPr/>
        <p:txBody>
          <a:bodyPr/>
          <a:lstStyle>
            <a:extLst/>
          </a:lstStyle>
          <a:p>
            <a:pPr algn="r"/>
            <a:fld id="{9668B50E-0B48-4566-8609-C51CF752A7DF}" type="datetimeFigureOut">
              <a:rPr lang="en-US" smtClean="0">
                <a:solidFill>
                  <a:schemeClr val="bg1"/>
                </a:solidFill>
              </a:rPr>
              <a:pPr algn="r"/>
              <a:t>9/9/2008</a:t>
            </a:fld>
            <a:endParaRPr lang="en-US" dirty="0"/>
          </a:p>
        </p:txBody>
      </p:sp>
      <p:sp>
        <p:nvSpPr>
          <p:cNvPr id="7" name="Rectangle 6"/>
          <p:cNvSpPr>
            <a:spLocks noGrp="1"/>
          </p:cNvSpPr>
          <p:nvPr>
            <p:ph type="sldNum" sz="quarter" idx="19"/>
          </p:nvPr>
        </p:nvSpPr>
        <p:spPr/>
        <p:txBody>
          <a:bodyPr/>
          <a:lstStyle>
            <a:extLst/>
          </a:lstStyle>
          <a:p>
            <a:fld id="{8A4431D5-1B33-458B-8AFD-CECCB0FA18CB}" type="slidenum">
              <a:rPr lang="en-US" smtClean="0">
                <a:solidFill>
                  <a:srgbClr val="FFFFFF"/>
                </a:solidFill>
              </a:rPr>
              <a:pPr/>
              <a:t>‹#›</a:t>
            </a:fld>
            <a:endParaRPr lang="en-US" dirty="0"/>
          </a:p>
        </p:txBody>
      </p:sp>
      <p:sp>
        <p:nvSpPr>
          <p:cNvPr id="9" name="Rectangle 8"/>
          <p:cNvSpPr>
            <a:spLocks noGrp="1"/>
          </p:cNvSpPr>
          <p:nvPr>
            <p:ph type="ftr" sz="quarter" idx="20"/>
          </p:nvPr>
        </p:nvSpPr>
        <p:spPr/>
        <p:txBody>
          <a:bodyPr/>
          <a:lstStyle>
            <a:extLst/>
          </a:lstStyle>
          <a:p>
            <a:endParaRPr lang="en-US" dirty="0"/>
          </a:p>
        </p:txBody>
      </p:sp>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2-Up Mixed with Caption">
    <p:spTree>
      <p:nvGrpSpPr>
        <p:cNvPr id="1" name=""/>
        <p:cNvGrpSpPr/>
        <p:nvPr/>
      </p:nvGrpSpPr>
      <p:grpSpPr>
        <a:xfrm>
          <a:off x="0" y="0"/>
          <a:ext cx="0" cy="0"/>
          <a:chOff x="0" y="0"/>
          <a:chExt cx="0" cy="0"/>
        </a:xfrm>
      </p:grpSpPr>
      <p:sp>
        <p:nvSpPr>
          <p:cNvPr id="24" name="Picture Placeholder 23"/>
          <p:cNvSpPr>
            <a:spLocks noGrp="1" noChangeAspect="1"/>
          </p:cNvSpPr>
          <p:nvPr>
            <p:ph type="pic" sz="quarter" idx="11"/>
          </p:nvPr>
        </p:nvSpPr>
        <p:spPr>
          <a:xfrm>
            <a:off x="4724401" y="225552"/>
            <a:ext cx="3694176" cy="2770632"/>
          </a:xfrm>
          <a:solidFill>
            <a:schemeClr val="bg1"/>
          </a:solidFill>
          <a:ln w="34925" cap="rnd" cmpd="sng" algn="ctr">
            <a:noFill/>
            <a:prstDash val="solid"/>
          </a:ln>
        </p:spPr>
        <p:style>
          <a:lnRef idx="3">
            <a:schemeClr val="lt1"/>
          </a:lnRef>
          <a:fillRef idx="1">
            <a:schemeClr val="accent3"/>
          </a:fillRef>
          <a:effectRef idx="1">
            <a:schemeClr val="accent3"/>
          </a:effectRef>
          <a:fontRef idx="minor">
            <a:schemeClr val="lt1"/>
          </a:fontRef>
        </p:style>
        <p:txBody>
          <a:bodyPr/>
          <a:lstStyle>
            <a:lvl1pPr marL="342900" indent="-342900" algn="ctr" rtl="0" latinLnBrk="0">
              <a:spcBef>
                <a:spcPct val="20000"/>
              </a:spcBef>
              <a:defRPr lang="en-US" sz="2000" dirty="0">
                <a:solidFill>
                  <a:schemeClr val="tx2"/>
                </a:solidFill>
                <a:latin typeface="+mn-lt"/>
                <a:ea typeface="+mn-ea"/>
                <a:cs typeface="+mn-cs"/>
              </a:defRPr>
            </a:lvl1pPr>
            <a:extLst/>
          </a:lstStyle>
          <a:p>
            <a:pPr marL="342900" indent="-342900" algn="ctr" rtl="0" latinLnBrk="0">
              <a:spcBef>
                <a:spcPct val="20000"/>
              </a:spcBef>
              <a:buFontTx/>
              <a:buNone/>
            </a:pPr>
            <a:r>
              <a:rPr lang="en-US" sz="2000" dirty="0" smtClean="0">
                <a:solidFill>
                  <a:schemeClr val="tx2"/>
                </a:solidFill>
                <a:latin typeface="+mn-lt"/>
                <a:ea typeface="+mn-ea"/>
                <a:cs typeface="+mn-cs"/>
              </a:rPr>
              <a:t>Click icon to add picture</a:t>
            </a:r>
            <a:endParaRPr lang="en-US" sz="2000" dirty="0">
              <a:solidFill>
                <a:schemeClr val="tx2"/>
              </a:solidFill>
              <a:latin typeface="+mn-lt"/>
              <a:ea typeface="+mn-ea"/>
              <a:cs typeface="+mn-cs"/>
            </a:endParaRPr>
          </a:p>
        </p:txBody>
      </p:sp>
      <p:sp>
        <p:nvSpPr>
          <p:cNvPr id="21" name="Picture Placeholder 20"/>
          <p:cNvSpPr>
            <a:spLocks noGrp="1" noChangeAspect="1"/>
          </p:cNvSpPr>
          <p:nvPr>
            <p:ph type="pic" sz="quarter" idx="12"/>
          </p:nvPr>
        </p:nvSpPr>
        <p:spPr>
          <a:xfrm>
            <a:off x="152400" y="222505"/>
            <a:ext cx="4368557" cy="5824743"/>
          </a:xfrm>
          <a:solidFill>
            <a:schemeClr val="bg1"/>
          </a:solidFill>
          <a:ln w="34925" cap="rnd" cmpd="sng" algn="ctr">
            <a:noFill/>
            <a:prstDash val="solid"/>
          </a:ln>
        </p:spPr>
        <p:style>
          <a:lnRef idx="3">
            <a:schemeClr val="lt1"/>
          </a:lnRef>
          <a:fillRef idx="1">
            <a:schemeClr val="accent5"/>
          </a:fillRef>
          <a:effectRef idx="1">
            <a:schemeClr val="accent5"/>
          </a:effectRef>
          <a:fontRef idx="minor">
            <a:schemeClr val="lt1"/>
          </a:fontRef>
        </p:style>
        <p:txBody>
          <a:bodyPr/>
          <a:lstStyle>
            <a:lvl1pPr marL="342900" indent="-342900" algn="ctr" rtl="0" latinLnBrk="0">
              <a:spcBef>
                <a:spcPct val="20000"/>
              </a:spcBef>
              <a:defRPr lang="en-US" sz="2000" dirty="0">
                <a:solidFill>
                  <a:schemeClr val="tx2"/>
                </a:solidFill>
                <a:latin typeface="+mn-lt"/>
                <a:ea typeface="+mn-ea"/>
                <a:cs typeface="+mn-cs"/>
              </a:defRPr>
            </a:lvl1pPr>
            <a:extLst/>
          </a:lstStyle>
          <a:p>
            <a:pPr marL="342900" indent="-342900" algn="ctr" rtl="0" latinLnBrk="0">
              <a:spcBef>
                <a:spcPct val="20000"/>
              </a:spcBef>
              <a:buFontTx/>
              <a:buNone/>
            </a:pPr>
            <a:r>
              <a:rPr lang="en-US" sz="2000" dirty="0" smtClean="0">
                <a:solidFill>
                  <a:schemeClr val="tx2"/>
                </a:solidFill>
                <a:latin typeface="+mn-lt"/>
                <a:ea typeface="+mn-ea"/>
                <a:cs typeface="+mn-cs"/>
              </a:rPr>
              <a:t>Click icon to add picture</a:t>
            </a:r>
            <a:endParaRPr lang="en-US" sz="2000" dirty="0">
              <a:solidFill>
                <a:schemeClr val="tx2"/>
              </a:solidFill>
              <a:latin typeface="+mn-lt"/>
              <a:ea typeface="+mn-ea"/>
              <a:cs typeface="+mn-cs"/>
            </a:endParaRPr>
          </a:p>
        </p:txBody>
      </p:sp>
      <p:sp>
        <p:nvSpPr>
          <p:cNvPr id="9" name="Text Placeholder 8"/>
          <p:cNvSpPr>
            <a:spLocks noGrp="1"/>
          </p:cNvSpPr>
          <p:nvPr>
            <p:ph type="body" sz="quarter" idx="13" hasCustomPrompt="1"/>
          </p:nvPr>
        </p:nvSpPr>
        <p:spPr>
          <a:xfrm>
            <a:off x="4724401" y="3124201"/>
            <a:ext cx="3694177" cy="2983987"/>
          </a:xfrm>
        </p:spPr>
        <p:txBody>
          <a:bodyPr anchor="t" anchorCtr="0"/>
          <a:lstStyle>
            <a:lvl1pPr marL="0" marR="0" indent="0" algn="l">
              <a:buFontTx/>
              <a:buNone/>
              <a:defRPr sz="2000" i="0"/>
            </a:lvl1pPr>
            <a:extLst/>
          </a:lstStyle>
          <a:p>
            <a:pPr lvl="0"/>
            <a:r>
              <a:rPr lang="en-US" dirty="0" smtClean="0"/>
              <a:t>Click to add caption</a:t>
            </a:r>
            <a:endParaRPr lang="en-US" dirty="0"/>
          </a:p>
        </p:txBody>
      </p:sp>
      <p:sp>
        <p:nvSpPr>
          <p:cNvPr id="5" name="Rectangle 4"/>
          <p:cNvSpPr>
            <a:spLocks noGrp="1"/>
          </p:cNvSpPr>
          <p:nvPr>
            <p:ph type="dt" sz="half" idx="14"/>
          </p:nvPr>
        </p:nvSpPr>
        <p:spPr/>
        <p:txBody>
          <a:bodyPr/>
          <a:lstStyle>
            <a:extLst/>
          </a:lstStyle>
          <a:p>
            <a:pPr algn="r"/>
            <a:fld id="{9668B50E-0B48-4566-8609-C51CF752A7DF}" type="datetimeFigureOut">
              <a:rPr lang="en-US" smtClean="0">
                <a:solidFill>
                  <a:schemeClr val="bg1"/>
                </a:solidFill>
              </a:rPr>
              <a:pPr algn="r"/>
              <a:t>9/9/2008</a:t>
            </a:fld>
            <a:endParaRPr lang="en-US" dirty="0"/>
          </a:p>
        </p:txBody>
      </p:sp>
      <p:sp>
        <p:nvSpPr>
          <p:cNvPr id="6" name="Rectangle 5"/>
          <p:cNvSpPr>
            <a:spLocks noGrp="1"/>
          </p:cNvSpPr>
          <p:nvPr>
            <p:ph type="sldNum" sz="quarter" idx="15"/>
          </p:nvPr>
        </p:nvSpPr>
        <p:spPr/>
        <p:txBody>
          <a:bodyPr/>
          <a:lstStyle>
            <a:extLst/>
          </a:lstStyle>
          <a:p>
            <a:fld id="{8A4431D5-1B33-458B-8AFD-CECCB0FA18CB}" type="slidenum">
              <a:rPr lang="en-US" smtClean="0">
                <a:solidFill>
                  <a:srgbClr val="FFFFFF"/>
                </a:solidFill>
              </a:rPr>
              <a:pPr/>
              <a:t>‹#›</a:t>
            </a:fld>
            <a:endParaRPr lang="en-US" dirty="0"/>
          </a:p>
        </p:txBody>
      </p:sp>
      <p:sp>
        <p:nvSpPr>
          <p:cNvPr id="7" name="Rectangle 6"/>
          <p:cNvSpPr>
            <a:spLocks noGrp="1"/>
          </p:cNvSpPr>
          <p:nvPr>
            <p:ph type="ftr" sz="quarter" idx="16"/>
          </p:nvPr>
        </p:nvSpPr>
        <p:spPr/>
        <p:txBody>
          <a:bodyPr/>
          <a:lstStyle>
            <a:extLst/>
          </a:lstStyle>
          <a:p>
            <a:endParaRPr lang="en-US" dirty="0"/>
          </a:p>
        </p:txBody>
      </p:sp>
    </p:spTree>
  </p:cSld>
  <p:clrMapOvr>
    <a:masterClrMapping/>
  </p:clrMapOvr>
  <p:transition>
    <p:fade/>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3-Up Portrait with Captions">
    <p:spTree>
      <p:nvGrpSpPr>
        <p:cNvPr id="1" name=""/>
        <p:cNvGrpSpPr/>
        <p:nvPr/>
      </p:nvGrpSpPr>
      <p:grpSpPr>
        <a:xfrm>
          <a:off x="0" y="0"/>
          <a:ext cx="0" cy="0"/>
          <a:chOff x="0" y="0"/>
          <a:chExt cx="0" cy="0"/>
        </a:xfrm>
      </p:grpSpPr>
      <p:sp>
        <p:nvSpPr>
          <p:cNvPr id="20" name="Picture Placeholder 19"/>
          <p:cNvSpPr>
            <a:spLocks noGrp="1" noChangeAspect="1"/>
          </p:cNvSpPr>
          <p:nvPr>
            <p:ph type="pic" sz="quarter" idx="10"/>
          </p:nvPr>
        </p:nvSpPr>
        <p:spPr>
          <a:xfrm>
            <a:off x="228600" y="533401"/>
            <a:ext cx="2590800" cy="3454400"/>
          </a:xfrm>
          <a:solidFill>
            <a:schemeClr val="bg1"/>
          </a:solidFill>
          <a:ln w="34925" cap="rnd" cmpd="sng" algn="ctr">
            <a:noFill/>
            <a:prstDash val="solid"/>
          </a:ln>
        </p:spPr>
        <p:style>
          <a:lnRef idx="3">
            <a:schemeClr val="lt1"/>
          </a:lnRef>
          <a:fillRef idx="1">
            <a:schemeClr val="accent5"/>
          </a:fillRef>
          <a:effectRef idx="1">
            <a:schemeClr val="accent5"/>
          </a:effectRef>
          <a:fontRef idx="minor">
            <a:schemeClr val="lt1"/>
          </a:fontRef>
        </p:style>
        <p:txBody>
          <a:bodyPr/>
          <a:lstStyle>
            <a:lvl1pPr marL="342900" indent="-342900" algn="ctr" rtl="0" latinLnBrk="0">
              <a:spcBef>
                <a:spcPct val="20000"/>
              </a:spcBef>
              <a:defRPr lang="en-US" sz="2000" dirty="0">
                <a:solidFill>
                  <a:schemeClr val="tx2"/>
                </a:solidFill>
                <a:latin typeface="+mn-lt"/>
                <a:ea typeface="+mn-ea"/>
                <a:cs typeface="+mn-cs"/>
              </a:defRPr>
            </a:lvl1pPr>
            <a:extLst/>
          </a:lstStyle>
          <a:p>
            <a:pPr marL="342900" indent="-342900" algn="ctr" rtl="0" latinLnBrk="0">
              <a:spcBef>
                <a:spcPct val="20000"/>
              </a:spcBef>
              <a:buFontTx/>
              <a:buNone/>
            </a:pPr>
            <a:r>
              <a:rPr lang="en-US" sz="2000" dirty="0" smtClean="0">
                <a:solidFill>
                  <a:schemeClr val="tx2"/>
                </a:solidFill>
                <a:latin typeface="+mn-lt"/>
                <a:ea typeface="+mn-ea"/>
                <a:cs typeface="+mn-cs"/>
              </a:rPr>
              <a:t>Click icon to add picture</a:t>
            </a:r>
            <a:endParaRPr lang="en-US" sz="2000" dirty="0">
              <a:solidFill>
                <a:schemeClr val="tx2"/>
              </a:solidFill>
              <a:latin typeface="+mn-lt"/>
              <a:ea typeface="+mn-ea"/>
              <a:cs typeface="+mn-cs"/>
            </a:endParaRPr>
          </a:p>
        </p:txBody>
      </p:sp>
      <p:sp>
        <p:nvSpPr>
          <p:cNvPr id="29" name="Picture Placeholder 28"/>
          <p:cNvSpPr>
            <a:spLocks noGrp="1" noChangeAspect="1"/>
          </p:cNvSpPr>
          <p:nvPr>
            <p:ph type="pic" sz="quarter" idx="11"/>
          </p:nvPr>
        </p:nvSpPr>
        <p:spPr>
          <a:xfrm>
            <a:off x="3048000" y="533401"/>
            <a:ext cx="2590800" cy="3454400"/>
          </a:xfrm>
          <a:solidFill>
            <a:schemeClr val="bg1"/>
          </a:solidFill>
          <a:ln w="34925" cap="rnd" cmpd="sng" algn="ctr">
            <a:noFill/>
            <a:prstDash val="solid"/>
          </a:ln>
        </p:spPr>
        <p:style>
          <a:lnRef idx="3">
            <a:schemeClr val="lt1"/>
          </a:lnRef>
          <a:fillRef idx="1">
            <a:schemeClr val="accent5"/>
          </a:fillRef>
          <a:effectRef idx="1">
            <a:schemeClr val="accent5"/>
          </a:effectRef>
          <a:fontRef idx="minor">
            <a:schemeClr val="lt1"/>
          </a:fontRef>
        </p:style>
        <p:txBody>
          <a:bodyPr/>
          <a:lstStyle>
            <a:lvl1pPr marL="342900" indent="-342900" algn="ctr" rtl="0" latinLnBrk="0">
              <a:spcBef>
                <a:spcPct val="20000"/>
              </a:spcBef>
              <a:defRPr lang="en-US" sz="2000" dirty="0">
                <a:solidFill>
                  <a:schemeClr val="tx2"/>
                </a:solidFill>
                <a:latin typeface="+mn-lt"/>
                <a:ea typeface="+mn-ea"/>
                <a:cs typeface="+mn-cs"/>
              </a:defRPr>
            </a:lvl1pPr>
            <a:extLst/>
          </a:lstStyle>
          <a:p>
            <a:pPr marL="342900" indent="-342900" algn="ctr" rtl="0" latinLnBrk="0">
              <a:spcBef>
                <a:spcPct val="20000"/>
              </a:spcBef>
              <a:buFontTx/>
              <a:buNone/>
            </a:pPr>
            <a:r>
              <a:rPr lang="en-US" sz="2000" dirty="0" smtClean="0">
                <a:solidFill>
                  <a:schemeClr val="tx2"/>
                </a:solidFill>
                <a:latin typeface="+mn-lt"/>
                <a:ea typeface="+mn-ea"/>
                <a:cs typeface="+mn-cs"/>
              </a:rPr>
              <a:t>Click icon to add picture</a:t>
            </a:r>
            <a:endParaRPr lang="en-US" sz="2000" dirty="0">
              <a:solidFill>
                <a:schemeClr val="tx2"/>
              </a:solidFill>
              <a:latin typeface="+mn-lt"/>
              <a:ea typeface="+mn-ea"/>
              <a:cs typeface="+mn-cs"/>
            </a:endParaRPr>
          </a:p>
        </p:txBody>
      </p:sp>
      <p:sp>
        <p:nvSpPr>
          <p:cNvPr id="10" name="Picture Placeholder 9"/>
          <p:cNvSpPr>
            <a:spLocks noGrp="1" noChangeAspect="1"/>
          </p:cNvSpPr>
          <p:nvPr>
            <p:ph type="pic" sz="quarter" idx="12"/>
          </p:nvPr>
        </p:nvSpPr>
        <p:spPr>
          <a:xfrm>
            <a:off x="5867400" y="533401"/>
            <a:ext cx="2590800" cy="3454400"/>
          </a:xfrm>
          <a:solidFill>
            <a:schemeClr val="bg1"/>
          </a:solidFill>
          <a:ln w="34925" cap="rnd" cmpd="sng" algn="ctr">
            <a:noFill/>
            <a:prstDash val="solid"/>
          </a:ln>
        </p:spPr>
        <p:style>
          <a:lnRef idx="3">
            <a:schemeClr val="lt1"/>
          </a:lnRef>
          <a:fillRef idx="1">
            <a:schemeClr val="accent5"/>
          </a:fillRef>
          <a:effectRef idx="1">
            <a:schemeClr val="accent5"/>
          </a:effectRef>
          <a:fontRef idx="minor">
            <a:schemeClr val="lt1"/>
          </a:fontRef>
        </p:style>
        <p:txBody>
          <a:bodyPr/>
          <a:lstStyle>
            <a:lvl1pPr marL="342900" indent="-342900" algn="ctr" rtl="0" latinLnBrk="0">
              <a:spcBef>
                <a:spcPct val="20000"/>
              </a:spcBef>
              <a:defRPr lang="en-US" sz="2000" dirty="0">
                <a:solidFill>
                  <a:schemeClr val="tx2"/>
                </a:solidFill>
                <a:latin typeface="+mn-lt"/>
                <a:ea typeface="+mn-ea"/>
                <a:cs typeface="+mn-cs"/>
              </a:defRPr>
            </a:lvl1pPr>
            <a:extLst/>
          </a:lstStyle>
          <a:p>
            <a:pPr marL="342900" indent="-342900" algn="ctr" rtl="0" latinLnBrk="0">
              <a:spcBef>
                <a:spcPct val="20000"/>
              </a:spcBef>
              <a:buFontTx/>
              <a:buNone/>
            </a:pPr>
            <a:r>
              <a:rPr lang="en-US" sz="2000" dirty="0" smtClean="0">
                <a:solidFill>
                  <a:schemeClr val="tx2"/>
                </a:solidFill>
                <a:latin typeface="+mn-lt"/>
                <a:ea typeface="+mn-ea"/>
                <a:cs typeface="+mn-cs"/>
              </a:rPr>
              <a:t>Click icon to add picture</a:t>
            </a:r>
            <a:endParaRPr lang="en-US" sz="2000" dirty="0">
              <a:solidFill>
                <a:schemeClr val="tx2"/>
              </a:solidFill>
              <a:latin typeface="+mn-lt"/>
              <a:ea typeface="+mn-ea"/>
              <a:cs typeface="+mn-cs"/>
            </a:endParaRPr>
          </a:p>
        </p:txBody>
      </p:sp>
      <p:sp>
        <p:nvSpPr>
          <p:cNvPr id="2" name="Text Placeholder 1"/>
          <p:cNvSpPr>
            <a:spLocks noGrp="1"/>
          </p:cNvSpPr>
          <p:nvPr>
            <p:ph type="body" sz="quarter" idx="13" hasCustomPrompt="1"/>
          </p:nvPr>
        </p:nvSpPr>
        <p:spPr>
          <a:xfrm>
            <a:off x="228600" y="4343400"/>
            <a:ext cx="2590800" cy="1676400"/>
          </a:xfrm>
        </p:spPr>
        <p:txBody>
          <a:bodyPr anchor="t" anchorCtr="0">
            <a:noAutofit/>
          </a:bodyPr>
          <a:lstStyle>
            <a:lvl1pPr marL="0" marR="0" indent="0" algn="l">
              <a:buFontTx/>
              <a:buNone/>
              <a:defRPr sz="2000" baseline="0"/>
            </a:lvl1pPr>
            <a:extLst/>
          </a:lstStyle>
          <a:p>
            <a:pPr lvl="0"/>
            <a:r>
              <a:rPr lang="en-US" dirty="0" smtClean="0"/>
              <a:t>Click to add caption</a:t>
            </a:r>
            <a:endParaRPr lang="en-US" dirty="0"/>
          </a:p>
        </p:txBody>
      </p:sp>
      <p:sp>
        <p:nvSpPr>
          <p:cNvPr id="15" name="Text Placeholder 14"/>
          <p:cNvSpPr>
            <a:spLocks noGrp="1"/>
          </p:cNvSpPr>
          <p:nvPr>
            <p:ph type="body" sz="quarter" idx="14" hasCustomPrompt="1"/>
          </p:nvPr>
        </p:nvSpPr>
        <p:spPr>
          <a:xfrm>
            <a:off x="3048000" y="4343400"/>
            <a:ext cx="2590800" cy="1676400"/>
          </a:xfrm>
        </p:spPr>
        <p:txBody>
          <a:bodyPr anchor="t" anchorCtr="0">
            <a:noAutofit/>
          </a:bodyPr>
          <a:lstStyle>
            <a:lvl1pPr marL="0" marR="0" indent="0" algn="l">
              <a:buFontTx/>
              <a:buNone/>
              <a:defRPr sz="2000" baseline="0"/>
            </a:lvl1pPr>
            <a:extLst/>
          </a:lstStyle>
          <a:p>
            <a:pPr lvl="0"/>
            <a:r>
              <a:rPr lang="en-US" dirty="0" smtClean="0"/>
              <a:t>Click to add caption</a:t>
            </a:r>
            <a:endParaRPr lang="en-US" dirty="0"/>
          </a:p>
        </p:txBody>
      </p:sp>
      <p:sp>
        <p:nvSpPr>
          <p:cNvPr id="13" name="Text Placeholder 12"/>
          <p:cNvSpPr>
            <a:spLocks noGrp="1"/>
          </p:cNvSpPr>
          <p:nvPr>
            <p:ph type="body" sz="quarter" idx="15" hasCustomPrompt="1"/>
          </p:nvPr>
        </p:nvSpPr>
        <p:spPr>
          <a:xfrm>
            <a:off x="5867400" y="4343400"/>
            <a:ext cx="2590800" cy="1676400"/>
          </a:xfrm>
        </p:spPr>
        <p:txBody>
          <a:bodyPr anchor="t" anchorCtr="0">
            <a:noAutofit/>
          </a:bodyPr>
          <a:lstStyle>
            <a:lvl1pPr marL="0" marR="0" indent="0" algn="l">
              <a:buFontTx/>
              <a:buNone/>
              <a:defRPr sz="2000" baseline="0"/>
            </a:lvl1pPr>
            <a:extLst/>
          </a:lstStyle>
          <a:p>
            <a:pPr lvl="0"/>
            <a:r>
              <a:rPr lang="en-US" dirty="0" smtClean="0"/>
              <a:t>Click to add caption</a:t>
            </a:r>
            <a:endParaRPr lang="en-US" dirty="0"/>
          </a:p>
        </p:txBody>
      </p:sp>
      <p:sp>
        <p:nvSpPr>
          <p:cNvPr id="30" name="Rectangle 29"/>
          <p:cNvSpPr/>
          <p:nvPr/>
        </p:nvSpPr>
        <p:spPr>
          <a:xfrm>
            <a:off x="8889273" y="0"/>
            <a:ext cx="76200" cy="6858000"/>
          </a:xfrm>
          <a:prstGeom prst="rect">
            <a:avLst/>
          </a:prstGeom>
          <a:solidFill>
            <a:schemeClr val="accent1"/>
          </a:solidFill>
          <a:ln w="3492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p>
        </p:txBody>
      </p:sp>
      <p:sp>
        <p:nvSpPr>
          <p:cNvPr id="9" name="Rectangle 8"/>
          <p:cNvSpPr>
            <a:spLocks noGrp="1"/>
          </p:cNvSpPr>
          <p:nvPr>
            <p:ph type="dt" sz="half" idx="16"/>
          </p:nvPr>
        </p:nvSpPr>
        <p:spPr/>
        <p:txBody>
          <a:bodyPr/>
          <a:lstStyle>
            <a:extLst/>
          </a:lstStyle>
          <a:p>
            <a:pPr algn="r"/>
            <a:fld id="{9668B50E-0B48-4566-8609-C51CF752A7DF}" type="datetimeFigureOut">
              <a:rPr lang="en-US" smtClean="0">
                <a:solidFill>
                  <a:schemeClr val="bg1"/>
                </a:solidFill>
              </a:rPr>
              <a:pPr algn="r"/>
              <a:t>9/9/2008</a:t>
            </a:fld>
            <a:endParaRPr lang="en-US" dirty="0"/>
          </a:p>
        </p:txBody>
      </p:sp>
      <p:sp>
        <p:nvSpPr>
          <p:cNvPr id="11" name="Rectangle 10"/>
          <p:cNvSpPr>
            <a:spLocks noGrp="1"/>
          </p:cNvSpPr>
          <p:nvPr>
            <p:ph type="sldNum" sz="quarter" idx="17"/>
          </p:nvPr>
        </p:nvSpPr>
        <p:spPr/>
        <p:txBody>
          <a:bodyPr/>
          <a:lstStyle>
            <a:extLst/>
          </a:lstStyle>
          <a:p>
            <a:fld id="{8A4431D5-1B33-458B-8AFD-CECCB0FA18CB}" type="slidenum">
              <a:rPr lang="en-US" smtClean="0">
                <a:solidFill>
                  <a:srgbClr val="FFFFFF"/>
                </a:solidFill>
              </a:rPr>
              <a:pPr/>
              <a:t>‹#›</a:t>
            </a:fld>
            <a:endParaRPr lang="en-US" dirty="0"/>
          </a:p>
        </p:txBody>
      </p:sp>
      <p:sp>
        <p:nvSpPr>
          <p:cNvPr id="12" name="Rectangle 11"/>
          <p:cNvSpPr>
            <a:spLocks noGrp="1"/>
          </p:cNvSpPr>
          <p:nvPr>
            <p:ph type="ftr" sz="quarter" idx="18"/>
          </p:nvPr>
        </p:nvSpPr>
        <p:spPr/>
        <p:txBody>
          <a:bodyPr/>
          <a:lstStyle>
            <a:extLst/>
          </a:lstStyle>
          <a:p>
            <a:endParaRPr lang="en-US" dirty="0"/>
          </a:p>
        </p:txBody>
      </p:sp>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3-Up Landscape with Caption">
    <p:spTree>
      <p:nvGrpSpPr>
        <p:cNvPr id="1" name=""/>
        <p:cNvGrpSpPr/>
        <p:nvPr/>
      </p:nvGrpSpPr>
      <p:grpSpPr>
        <a:xfrm>
          <a:off x="0" y="0"/>
          <a:ext cx="0" cy="0"/>
          <a:chOff x="0" y="0"/>
          <a:chExt cx="0" cy="0"/>
        </a:xfrm>
      </p:grpSpPr>
      <p:sp>
        <p:nvSpPr>
          <p:cNvPr id="11" name="Picture Placeholder 10"/>
          <p:cNvSpPr>
            <a:spLocks noGrp="1" noChangeAspect="1"/>
          </p:cNvSpPr>
          <p:nvPr>
            <p:ph type="pic" sz="quarter" idx="11"/>
          </p:nvPr>
        </p:nvSpPr>
        <p:spPr>
          <a:xfrm>
            <a:off x="4343400" y="3352800"/>
            <a:ext cx="3947160" cy="2960370"/>
          </a:xfrm>
          <a:prstGeom prst="rect">
            <a:avLst/>
          </a:prstGeom>
          <a:solidFill>
            <a:schemeClr val="bg1"/>
          </a:solidFill>
          <a:ln w="34925" cap="rnd" cmpd="sng" algn="ctr">
            <a:noFill/>
            <a:prstDash val="solid"/>
          </a:ln>
        </p:spPr>
        <p:style>
          <a:lnRef idx="3">
            <a:schemeClr val="lt1"/>
          </a:lnRef>
          <a:fillRef idx="1">
            <a:schemeClr val="accent3"/>
          </a:fillRef>
          <a:effectRef idx="1">
            <a:schemeClr val="accent3"/>
          </a:effectRef>
          <a:fontRef idx="minor">
            <a:schemeClr val="lt1"/>
          </a:fontRef>
        </p:style>
        <p:txBody>
          <a:bodyPr vert="horz">
            <a:normAutofit/>
          </a:bodyPr>
          <a:lstStyle>
            <a:lvl1pPr marL="342900" indent="-342900" algn="ctr" rtl="0" latinLnBrk="0">
              <a:spcBef>
                <a:spcPct val="20000"/>
              </a:spcBef>
              <a:defRPr lang="en-US" sz="2000" dirty="0">
                <a:solidFill>
                  <a:schemeClr val="tx2"/>
                </a:solidFill>
                <a:latin typeface="+mn-lt"/>
                <a:ea typeface="+mn-ea"/>
                <a:cs typeface="+mn-cs"/>
              </a:defRPr>
            </a:lvl1pPr>
            <a:extLst/>
          </a:lstStyle>
          <a:p>
            <a:pPr marL="342900" indent="-342900" algn="ctr" rtl="0" latinLnBrk="0">
              <a:spcBef>
                <a:spcPct val="20000"/>
              </a:spcBef>
              <a:buFontTx/>
              <a:buNone/>
            </a:pPr>
            <a:r>
              <a:rPr lang="en-US" sz="2000" dirty="0" smtClean="0">
                <a:solidFill>
                  <a:schemeClr val="tx2"/>
                </a:solidFill>
                <a:latin typeface="+mn-lt"/>
                <a:ea typeface="+mn-ea"/>
                <a:cs typeface="+mn-cs"/>
              </a:rPr>
              <a:t>Click icon to add picture</a:t>
            </a:r>
            <a:endParaRPr lang="en-US" sz="2000" dirty="0">
              <a:solidFill>
                <a:schemeClr val="tx2"/>
              </a:solidFill>
              <a:latin typeface="+mn-lt"/>
              <a:ea typeface="+mn-ea"/>
              <a:cs typeface="+mn-cs"/>
            </a:endParaRPr>
          </a:p>
        </p:txBody>
      </p:sp>
      <p:sp>
        <p:nvSpPr>
          <p:cNvPr id="26" name="Picture Placeholder 25"/>
          <p:cNvSpPr>
            <a:spLocks noGrp="1" noChangeAspect="1"/>
          </p:cNvSpPr>
          <p:nvPr>
            <p:ph type="pic" sz="quarter" idx="12"/>
          </p:nvPr>
        </p:nvSpPr>
        <p:spPr>
          <a:xfrm>
            <a:off x="228600" y="3352800"/>
            <a:ext cx="3947160" cy="2960370"/>
          </a:xfrm>
          <a:prstGeom prst="rect">
            <a:avLst/>
          </a:prstGeom>
          <a:solidFill>
            <a:schemeClr val="bg1"/>
          </a:solidFill>
          <a:ln w="34925" cap="rnd" cmpd="sng" algn="ctr">
            <a:noFill/>
            <a:prstDash val="solid"/>
          </a:ln>
        </p:spPr>
        <p:style>
          <a:lnRef idx="3">
            <a:schemeClr val="lt1"/>
          </a:lnRef>
          <a:fillRef idx="1">
            <a:schemeClr val="accent3"/>
          </a:fillRef>
          <a:effectRef idx="1">
            <a:schemeClr val="accent3"/>
          </a:effectRef>
          <a:fontRef idx="minor">
            <a:schemeClr val="lt1"/>
          </a:fontRef>
        </p:style>
        <p:txBody>
          <a:bodyPr vert="horz">
            <a:normAutofit/>
          </a:bodyPr>
          <a:lstStyle>
            <a:lvl1pPr marL="342900" indent="-342900" algn="ctr" rtl="0" latinLnBrk="0">
              <a:spcBef>
                <a:spcPct val="20000"/>
              </a:spcBef>
              <a:defRPr lang="en-US" sz="2000" dirty="0">
                <a:solidFill>
                  <a:schemeClr val="tx2"/>
                </a:solidFill>
                <a:latin typeface="+mn-lt"/>
                <a:ea typeface="+mn-ea"/>
                <a:cs typeface="+mn-cs"/>
              </a:defRPr>
            </a:lvl1pPr>
            <a:extLst/>
          </a:lstStyle>
          <a:p>
            <a:pPr marL="342900" indent="-342900" algn="ctr" rtl="0" latinLnBrk="0">
              <a:spcBef>
                <a:spcPct val="20000"/>
              </a:spcBef>
              <a:buFontTx/>
              <a:buNone/>
            </a:pPr>
            <a:r>
              <a:rPr lang="en-US" sz="2000" dirty="0" smtClean="0">
                <a:solidFill>
                  <a:schemeClr val="tx2"/>
                </a:solidFill>
                <a:latin typeface="+mn-lt"/>
                <a:ea typeface="+mn-ea"/>
                <a:cs typeface="+mn-cs"/>
              </a:rPr>
              <a:t>Click icon to add picture</a:t>
            </a:r>
            <a:endParaRPr lang="en-US" sz="2000" dirty="0">
              <a:solidFill>
                <a:schemeClr val="tx2"/>
              </a:solidFill>
              <a:latin typeface="+mn-lt"/>
              <a:ea typeface="+mn-ea"/>
              <a:cs typeface="+mn-cs"/>
            </a:endParaRPr>
          </a:p>
        </p:txBody>
      </p:sp>
      <p:sp>
        <p:nvSpPr>
          <p:cNvPr id="13" name="Picture Placeholder 12"/>
          <p:cNvSpPr>
            <a:spLocks noGrp="1" noChangeAspect="1"/>
          </p:cNvSpPr>
          <p:nvPr>
            <p:ph type="pic" sz="quarter" idx="13"/>
          </p:nvPr>
        </p:nvSpPr>
        <p:spPr>
          <a:xfrm>
            <a:off x="4343400" y="228600"/>
            <a:ext cx="3947160" cy="2960370"/>
          </a:xfrm>
          <a:prstGeom prst="rect">
            <a:avLst/>
          </a:prstGeom>
          <a:solidFill>
            <a:schemeClr val="bg1"/>
          </a:solidFill>
          <a:ln w="34925" cap="rnd" cmpd="sng" algn="ctr">
            <a:noFill/>
            <a:prstDash val="solid"/>
          </a:ln>
        </p:spPr>
        <p:style>
          <a:lnRef idx="3">
            <a:schemeClr val="lt1"/>
          </a:lnRef>
          <a:fillRef idx="1">
            <a:schemeClr val="accent3"/>
          </a:fillRef>
          <a:effectRef idx="1">
            <a:schemeClr val="accent3"/>
          </a:effectRef>
          <a:fontRef idx="minor">
            <a:schemeClr val="lt1"/>
          </a:fontRef>
        </p:style>
        <p:txBody>
          <a:bodyPr/>
          <a:lstStyle>
            <a:lvl1pPr marL="342900" indent="-342900" algn="ctr" rtl="0" latinLnBrk="0">
              <a:spcBef>
                <a:spcPct val="20000"/>
              </a:spcBef>
              <a:defRPr lang="en-US" sz="2000" dirty="0">
                <a:solidFill>
                  <a:schemeClr val="tx2"/>
                </a:solidFill>
                <a:latin typeface="+mn-lt"/>
                <a:ea typeface="+mn-ea"/>
                <a:cs typeface="+mn-cs"/>
              </a:defRPr>
            </a:lvl1pPr>
            <a:extLst/>
          </a:lstStyle>
          <a:p>
            <a:pPr marL="342900" indent="-342900" algn="ctr" rtl="0" latinLnBrk="0">
              <a:spcBef>
                <a:spcPct val="20000"/>
              </a:spcBef>
              <a:buFontTx/>
              <a:buNone/>
            </a:pPr>
            <a:r>
              <a:rPr lang="en-US" sz="2000" dirty="0" smtClean="0">
                <a:solidFill>
                  <a:schemeClr val="tx2"/>
                </a:solidFill>
                <a:latin typeface="+mn-lt"/>
                <a:ea typeface="+mn-ea"/>
                <a:cs typeface="+mn-cs"/>
              </a:rPr>
              <a:t>Click icon to add picture</a:t>
            </a:r>
            <a:endParaRPr lang="en-US" sz="2000" dirty="0">
              <a:solidFill>
                <a:schemeClr val="tx2"/>
              </a:solidFill>
              <a:latin typeface="+mn-lt"/>
              <a:ea typeface="+mn-ea"/>
              <a:cs typeface="+mn-cs"/>
            </a:endParaRPr>
          </a:p>
        </p:txBody>
      </p:sp>
      <p:sp>
        <p:nvSpPr>
          <p:cNvPr id="12" name="Text Placeholder 11"/>
          <p:cNvSpPr>
            <a:spLocks noGrp="1"/>
          </p:cNvSpPr>
          <p:nvPr>
            <p:ph type="body" sz="quarter" idx="14" hasCustomPrompt="1"/>
          </p:nvPr>
        </p:nvSpPr>
        <p:spPr>
          <a:xfrm>
            <a:off x="228600" y="228600"/>
            <a:ext cx="3947160" cy="2960370"/>
          </a:xfrm>
        </p:spPr>
        <p:txBody>
          <a:bodyPr anchor="b" anchorCtr="0"/>
          <a:lstStyle>
            <a:lvl1pPr marL="0" marR="0" indent="0" algn="r">
              <a:buFontTx/>
              <a:buNone/>
              <a:defRPr sz="2000" i="0"/>
            </a:lvl1pPr>
            <a:extLst/>
          </a:lstStyle>
          <a:p>
            <a:pPr lvl="0"/>
            <a:r>
              <a:rPr lang="en-US" dirty="0" smtClean="0"/>
              <a:t>Click to add caption</a:t>
            </a:r>
            <a:endParaRPr lang="en-US" dirty="0"/>
          </a:p>
        </p:txBody>
      </p:sp>
      <p:sp>
        <p:nvSpPr>
          <p:cNvPr id="6" name="Rectangle 5"/>
          <p:cNvSpPr>
            <a:spLocks noGrp="1"/>
          </p:cNvSpPr>
          <p:nvPr>
            <p:ph type="dt" sz="half" idx="15"/>
          </p:nvPr>
        </p:nvSpPr>
        <p:spPr/>
        <p:txBody>
          <a:bodyPr/>
          <a:lstStyle>
            <a:extLst/>
          </a:lstStyle>
          <a:p>
            <a:pPr algn="r"/>
            <a:fld id="{9668B50E-0B48-4566-8609-C51CF752A7DF}" type="datetimeFigureOut">
              <a:rPr lang="en-US" smtClean="0">
                <a:solidFill>
                  <a:schemeClr val="bg1"/>
                </a:solidFill>
              </a:rPr>
              <a:pPr algn="r"/>
              <a:t>9/9/2008</a:t>
            </a:fld>
            <a:endParaRPr lang="en-US" dirty="0"/>
          </a:p>
        </p:txBody>
      </p:sp>
      <p:sp>
        <p:nvSpPr>
          <p:cNvPr id="7" name="Rectangle 6"/>
          <p:cNvSpPr>
            <a:spLocks noGrp="1"/>
          </p:cNvSpPr>
          <p:nvPr>
            <p:ph type="sldNum" sz="quarter" idx="16"/>
          </p:nvPr>
        </p:nvSpPr>
        <p:spPr/>
        <p:txBody>
          <a:bodyPr/>
          <a:lstStyle>
            <a:extLst/>
          </a:lstStyle>
          <a:p>
            <a:fld id="{8A4431D5-1B33-458B-8AFD-CECCB0FA18CB}" type="slidenum">
              <a:rPr lang="en-US" smtClean="0">
                <a:solidFill>
                  <a:srgbClr val="FFFFFF"/>
                </a:solidFill>
              </a:rPr>
              <a:pPr/>
              <a:t>‹#›</a:t>
            </a:fld>
            <a:endParaRPr lang="en-US" dirty="0"/>
          </a:p>
        </p:txBody>
      </p:sp>
      <p:sp>
        <p:nvSpPr>
          <p:cNvPr id="8" name="Rectangle 7"/>
          <p:cNvSpPr>
            <a:spLocks noGrp="1"/>
          </p:cNvSpPr>
          <p:nvPr>
            <p:ph type="ftr" sz="quarter" idx="17"/>
          </p:nvPr>
        </p:nvSpPr>
        <p:spPr/>
        <p:txBody>
          <a:bodyPr/>
          <a:lstStyle>
            <a:extLst/>
          </a:lstStyle>
          <a:p>
            <a:endParaRPr lang="en-US" dirty="0"/>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3-Up Mixed">
    <p:spTree>
      <p:nvGrpSpPr>
        <p:cNvPr id="1" name=""/>
        <p:cNvGrpSpPr/>
        <p:nvPr/>
      </p:nvGrpSpPr>
      <p:grpSpPr>
        <a:xfrm>
          <a:off x="0" y="0"/>
          <a:ext cx="0" cy="0"/>
          <a:chOff x="0" y="0"/>
          <a:chExt cx="0" cy="0"/>
        </a:xfrm>
      </p:grpSpPr>
      <p:sp>
        <p:nvSpPr>
          <p:cNvPr id="10" name="Picture Placeholder 9"/>
          <p:cNvSpPr>
            <a:spLocks noGrp="1" noChangeAspect="1"/>
          </p:cNvSpPr>
          <p:nvPr>
            <p:ph type="pic" sz="quarter" idx="11"/>
          </p:nvPr>
        </p:nvSpPr>
        <p:spPr>
          <a:xfrm>
            <a:off x="4648200" y="3124962"/>
            <a:ext cx="3697224" cy="2772918"/>
          </a:xfrm>
          <a:solidFill>
            <a:schemeClr val="bg1"/>
          </a:solidFill>
          <a:ln w="34925" cap="rnd" cmpd="sng" algn="ctr">
            <a:noFill/>
            <a:prstDash val="solid"/>
          </a:ln>
        </p:spPr>
        <p:style>
          <a:lnRef idx="3">
            <a:schemeClr val="lt1"/>
          </a:lnRef>
          <a:fillRef idx="1">
            <a:schemeClr val="accent3"/>
          </a:fillRef>
          <a:effectRef idx="1">
            <a:schemeClr val="accent3"/>
          </a:effectRef>
          <a:fontRef idx="minor">
            <a:schemeClr val="lt1"/>
          </a:fontRef>
        </p:style>
        <p:txBody>
          <a:bodyPr/>
          <a:lstStyle>
            <a:lvl1pPr marL="342900" indent="-342900" algn="ctr" rtl="0" latinLnBrk="0">
              <a:spcBef>
                <a:spcPct val="20000"/>
              </a:spcBef>
              <a:defRPr lang="en-US" sz="2000" dirty="0">
                <a:solidFill>
                  <a:schemeClr val="tx2"/>
                </a:solidFill>
                <a:latin typeface="+mn-lt"/>
                <a:ea typeface="+mn-ea"/>
                <a:cs typeface="+mn-cs"/>
              </a:defRPr>
            </a:lvl1pPr>
            <a:extLst/>
          </a:lstStyle>
          <a:p>
            <a:pPr marL="342900" indent="-342900" algn="ctr" rtl="0" latinLnBrk="0">
              <a:spcBef>
                <a:spcPct val="20000"/>
              </a:spcBef>
              <a:buFontTx/>
              <a:buNone/>
            </a:pPr>
            <a:r>
              <a:rPr lang="en-US" sz="2000" dirty="0" smtClean="0">
                <a:solidFill>
                  <a:schemeClr val="tx2"/>
                </a:solidFill>
                <a:latin typeface="+mn-lt"/>
                <a:ea typeface="+mn-ea"/>
                <a:cs typeface="+mn-cs"/>
              </a:rPr>
              <a:t>Click icon to add picture</a:t>
            </a:r>
            <a:endParaRPr lang="en-US" sz="2000" dirty="0">
              <a:solidFill>
                <a:schemeClr val="tx2"/>
              </a:solidFill>
              <a:latin typeface="+mn-lt"/>
              <a:ea typeface="+mn-ea"/>
              <a:cs typeface="+mn-cs"/>
            </a:endParaRPr>
          </a:p>
        </p:txBody>
      </p:sp>
      <p:sp>
        <p:nvSpPr>
          <p:cNvPr id="25" name="Picture Placeholder 24"/>
          <p:cNvSpPr>
            <a:spLocks noGrp="1" noChangeAspect="1"/>
          </p:cNvSpPr>
          <p:nvPr>
            <p:ph type="pic" sz="quarter" idx="12"/>
          </p:nvPr>
        </p:nvSpPr>
        <p:spPr>
          <a:xfrm>
            <a:off x="228600" y="228600"/>
            <a:ext cx="4251960" cy="5669280"/>
          </a:xfrm>
          <a:solidFill>
            <a:schemeClr val="bg1"/>
          </a:solidFill>
          <a:ln w="34925" cap="rnd" cmpd="sng" algn="ctr">
            <a:noFill/>
            <a:prstDash val="solid"/>
          </a:ln>
        </p:spPr>
        <p:style>
          <a:lnRef idx="3">
            <a:schemeClr val="lt1"/>
          </a:lnRef>
          <a:fillRef idx="1">
            <a:schemeClr val="accent5"/>
          </a:fillRef>
          <a:effectRef idx="1">
            <a:schemeClr val="accent5"/>
          </a:effectRef>
          <a:fontRef idx="minor">
            <a:schemeClr val="lt1"/>
          </a:fontRef>
        </p:style>
        <p:txBody>
          <a:bodyPr/>
          <a:lstStyle>
            <a:lvl1pPr marL="342900" indent="-342900" algn="ctr" rtl="0" latinLnBrk="0">
              <a:spcBef>
                <a:spcPct val="20000"/>
              </a:spcBef>
              <a:defRPr lang="en-US" sz="2000" dirty="0">
                <a:solidFill>
                  <a:schemeClr val="tx2"/>
                </a:solidFill>
                <a:latin typeface="+mn-lt"/>
                <a:ea typeface="+mn-ea"/>
                <a:cs typeface="+mn-cs"/>
              </a:defRPr>
            </a:lvl1pPr>
            <a:extLst/>
          </a:lstStyle>
          <a:p>
            <a:pPr marL="342900" indent="-342900" algn="ctr" rtl="0" latinLnBrk="0">
              <a:spcBef>
                <a:spcPct val="20000"/>
              </a:spcBef>
              <a:buFontTx/>
              <a:buNone/>
            </a:pPr>
            <a:r>
              <a:rPr lang="en-US" sz="2000" dirty="0" smtClean="0">
                <a:solidFill>
                  <a:schemeClr val="tx2"/>
                </a:solidFill>
                <a:latin typeface="+mn-lt"/>
                <a:ea typeface="+mn-ea"/>
                <a:cs typeface="+mn-cs"/>
              </a:rPr>
              <a:t>Click icon to add picture</a:t>
            </a:r>
            <a:endParaRPr lang="en-US" sz="2000" dirty="0">
              <a:solidFill>
                <a:schemeClr val="tx2"/>
              </a:solidFill>
              <a:latin typeface="+mn-lt"/>
              <a:ea typeface="+mn-ea"/>
              <a:cs typeface="+mn-cs"/>
            </a:endParaRPr>
          </a:p>
        </p:txBody>
      </p:sp>
      <p:sp>
        <p:nvSpPr>
          <p:cNvPr id="6" name="Picture Placeholder 5"/>
          <p:cNvSpPr>
            <a:spLocks noGrp="1" noChangeAspect="1"/>
          </p:cNvSpPr>
          <p:nvPr>
            <p:ph type="pic" sz="quarter" idx="13"/>
          </p:nvPr>
        </p:nvSpPr>
        <p:spPr>
          <a:xfrm>
            <a:off x="4648200" y="228600"/>
            <a:ext cx="3672840" cy="2754630"/>
          </a:xfrm>
          <a:solidFill>
            <a:schemeClr val="bg1"/>
          </a:solidFill>
          <a:ln w="34925" cap="rnd" cmpd="sng" algn="ctr">
            <a:noFill/>
            <a:prstDash val="solid"/>
          </a:ln>
        </p:spPr>
        <p:style>
          <a:lnRef idx="3">
            <a:schemeClr val="lt1"/>
          </a:lnRef>
          <a:fillRef idx="1">
            <a:schemeClr val="accent3"/>
          </a:fillRef>
          <a:effectRef idx="1">
            <a:schemeClr val="accent3"/>
          </a:effectRef>
          <a:fontRef idx="minor">
            <a:schemeClr val="lt1"/>
          </a:fontRef>
        </p:style>
        <p:txBody>
          <a:bodyPr/>
          <a:lstStyle>
            <a:lvl1pPr marL="342900" indent="-342900" algn="ctr" rtl="0" latinLnBrk="0">
              <a:spcBef>
                <a:spcPct val="20000"/>
              </a:spcBef>
              <a:defRPr lang="en-US" sz="2000" dirty="0">
                <a:solidFill>
                  <a:schemeClr val="tx2"/>
                </a:solidFill>
                <a:latin typeface="+mn-lt"/>
                <a:ea typeface="+mn-ea"/>
                <a:cs typeface="+mn-cs"/>
              </a:defRPr>
            </a:lvl1pPr>
            <a:extLst/>
          </a:lstStyle>
          <a:p>
            <a:pPr marL="342900" indent="-342900" algn="ctr" rtl="0" latinLnBrk="0">
              <a:spcBef>
                <a:spcPct val="20000"/>
              </a:spcBef>
              <a:buFontTx/>
              <a:buNone/>
            </a:pPr>
            <a:r>
              <a:rPr lang="en-US" sz="2000" dirty="0" smtClean="0">
                <a:solidFill>
                  <a:schemeClr val="tx2"/>
                </a:solidFill>
                <a:latin typeface="+mn-lt"/>
                <a:ea typeface="+mn-ea"/>
                <a:cs typeface="+mn-cs"/>
              </a:rPr>
              <a:t>Click icon to add picture</a:t>
            </a:r>
            <a:endParaRPr lang="en-US" sz="2000" dirty="0">
              <a:solidFill>
                <a:schemeClr val="tx2"/>
              </a:solidFill>
              <a:latin typeface="+mn-lt"/>
              <a:ea typeface="+mn-ea"/>
              <a:cs typeface="+mn-cs"/>
            </a:endParaRPr>
          </a:p>
        </p:txBody>
      </p:sp>
      <p:sp>
        <p:nvSpPr>
          <p:cNvPr id="5" name="Rectangle 4"/>
          <p:cNvSpPr>
            <a:spLocks noGrp="1"/>
          </p:cNvSpPr>
          <p:nvPr>
            <p:ph type="dt" sz="half" idx="14"/>
          </p:nvPr>
        </p:nvSpPr>
        <p:spPr/>
        <p:txBody>
          <a:bodyPr/>
          <a:lstStyle>
            <a:extLst/>
          </a:lstStyle>
          <a:p>
            <a:pPr algn="r"/>
            <a:fld id="{9668B50E-0B48-4566-8609-C51CF752A7DF}" type="datetimeFigureOut">
              <a:rPr lang="en-US" smtClean="0">
                <a:solidFill>
                  <a:schemeClr val="bg1"/>
                </a:solidFill>
              </a:rPr>
              <a:pPr algn="r"/>
              <a:t>9/9/2008</a:t>
            </a:fld>
            <a:endParaRPr lang="en-US" dirty="0"/>
          </a:p>
        </p:txBody>
      </p:sp>
      <p:sp>
        <p:nvSpPr>
          <p:cNvPr id="7" name="Rectangle 6"/>
          <p:cNvSpPr>
            <a:spLocks noGrp="1"/>
          </p:cNvSpPr>
          <p:nvPr>
            <p:ph type="sldNum" sz="quarter" idx="15"/>
          </p:nvPr>
        </p:nvSpPr>
        <p:spPr/>
        <p:txBody>
          <a:bodyPr/>
          <a:lstStyle>
            <a:extLst/>
          </a:lstStyle>
          <a:p>
            <a:fld id="{8A4431D5-1B33-458B-8AFD-CECCB0FA18CB}" type="slidenum">
              <a:rPr lang="en-US" smtClean="0">
                <a:solidFill>
                  <a:srgbClr val="FFFFFF"/>
                </a:solidFill>
              </a:rPr>
              <a:pPr/>
              <a:t>‹#›</a:t>
            </a:fld>
            <a:endParaRPr lang="en-US" dirty="0"/>
          </a:p>
        </p:txBody>
      </p:sp>
      <p:sp>
        <p:nvSpPr>
          <p:cNvPr id="8" name="Rectangle 7"/>
          <p:cNvSpPr>
            <a:spLocks noGrp="1"/>
          </p:cNvSpPr>
          <p:nvPr>
            <p:ph type="ftr" sz="quarter" idx="16"/>
          </p:nvPr>
        </p:nvSpPr>
        <p:spPr/>
        <p:txBody>
          <a:bodyPr/>
          <a:lstStyle>
            <a:extLst/>
          </a:lstStyle>
          <a:p>
            <a:endParaRPr lang="en-US" dirty="0"/>
          </a:p>
        </p:txBody>
      </p:sp>
    </p:spTree>
  </p:cSld>
  <p:clrMapOvr>
    <a:masterClrMapping/>
  </p:clrMapOvr>
  <p:transition>
    <p:fade/>
  </p:transition>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4-Up Portrait with Captions">
    <p:spTree>
      <p:nvGrpSpPr>
        <p:cNvPr id="1" name=""/>
        <p:cNvGrpSpPr/>
        <p:nvPr/>
      </p:nvGrpSpPr>
      <p:grpSpPr>
        <a:xfrm>
          <a:off x="0" y="0"/>
          <a:ext cx="0" cy="0"/>
          <a:chOff x="0" y="0"/>
          <a:chExt cx="0" cy="0"/>
        </a:xfrm>
      </p:grpSpPr>
      <p:sp>
        <p:nvSpPr>
          <p:cNvPr id="17" name="Picture Placeholder 16"/>
          <p:cNvSpPr>
            <a:spLocks noGrp="1"/>
          </p:cNvSpPr>
          <p:nvPr>
            <p:ph type="pic" sz="quarter" idx="14"/>
          </p:nvPr>
        </p:nvSpPr>
        <p:spPr>
          <a:xfrm>
            <a:off x="1866900" y="228600"/>
            <a:ext cx="2286000" cy="3124200"/>
          </a:xfrm>
          <a:prstGeom prst="rect">
            <a:avLst/>
          </a:prstGeom>
          <a:solidFill>
            <a:schemeClr val="bg1"/>
          </a:solidFill>
          <a:ln w="34925" cap="rnd" cmpd="sng" algn="ctr">
            <a:noFill/>
            <a:prstDash val="solid"/>
          </a:ln>
        </p:spPr>
        <p:style>
          <a:lnRef idx="3">
            <a:schemeClr val="lt1"/>
          </a:lnRef>
          <a:fillRef idx="1">
            <a:schemeClr val="accent3"/>
          </a:fillRef>
          <a:effectRef idx="1">
            <a:schemeClr val="accent3"/>
          </a:effectRef>
          <a:fontRef idx="minor">
            <a:schemeClr val="lt1"/>
          </a:fontRef>
        </p:style>
        <p:txBody>
          <a:bodyPr/>
          <a:lstStyle>
            <a:lvl1pPr marL="342900" indent="-342900" algn="ctr" rtl="0" latinLnBrk="0">
              <a:spcBef>
                <a:spcPct val="20000"/>
              </a:spcBef>
              <a:defRPr lang="en-US" sz="2000" dirty="0">
                <a:solidFill>
                  <a:schemeClr val="tx2"/>
                </a:solidFill>
                <a:latin typeface="+mn-lt"/>
                <a:ea typeface="+mn-ea"/>
                <a:cs typeface="+mn-cs"/>
              </a:defRPr>
            </a:lvl1pPr>
            <a:extLst/>
          </a:lstStyle>
          <a:p>
            <a:pPr marL="342900" indent="-342900" algn="ctr" rtl="0" latinLnBrk="0">
              <a:spcBef>
                <a:spcPct val="20000"/>
              </a:spcBef>
              <a:buFontTx/>
              <a:buNone/>
            </a:pPr>
            <a:r>
              <a:rPr lang="en-US" sz="2000" dirty="0" smtClean="0">
                <a:solidFill>
                  <a:schemeClr val="tx2"/>
                </a:solidFill>
                <a:latin typeface="+mn-lt"/>
                <a:ea typeface="+mn-ea"/>
                <a:cs typeface="+mn-cs"/>
              </a:rPr>
              <a:t>Click icon to add picture</a:t>
            </a:r>
            <a:endParaRPr lang="en-US" sz="2000" dirty="0">
              <a:solidFill>
                <a:schemeClr val="tx2"/>
              </a:solidFill>
              <a:latin typeface="+mn-lt"/>
              <a:ea typeface="+mn-ea"/>
              <a:cs typeface="+mn-cs"/>
            </a:endParaRPr>
          </a:p>
        </p:txBody>
      </p:sp>
      <p:sp>
        <p:nvSpPr>
          <p:cNvPr id="14" name="Picture Placeholder 13"/>
          <p:cNvSpPr>
            <a:spLocks noGrp="1"/>
          </p:cNvSpPr>
          <p:nvPr>
            <p:ph type="pic" sz="quarter" idx="26"/>
          </p:nvPr>
        </p:nvSpPr>
        <p:spPr>
          <a:xfrm>
            <a:off x="1866901" y="3505200"/>
            <a:ext cx="2285215" cy="3124200"/>
          </a:xfrm>
          <a:prstGeom prst="rect">
            <a:avLst/>
          </a:prstGeom>
          <a:solidFill>
            <a:schemeClr val="bg1"/>
          </a:solidFill>
          <a:ln w="34925" cap="rnd" cmpd="sng" algn="ctr">
            <a:noFill/>
            <a:prstDash val="solid"/>
          </a:ln>
        </p:spPr>
        <p:style>
          <a:lnRef idx="3">
            <a:schemeClr val="lt1"/>
          </a:lnRef>
          <a:fillRef idx="1">
            <a:schemeClr val="accent3"/>
          </a:fillRef>
          <a:effectRef idx="1">
            <a:schemeClr val="accent3"/>
          </a:effectRef>
          <a:fontRef idx="minor">
            <a:schemeClr val="lt1"/>
          </a:fontRef>
        </p:style>
        <p:txBody>
          <a:bodyPr/>
          <a:lstStyle>
            <a:lvl1pPr marL="342900" indent="-342900" algn="ctr" rtl="0" latinLnBrk="0">
              <a:spcBef>
                <a:spcPct val="20000"/>
              </a:spcBef>
              <a:defRPr lang="en-US" sz="2000" dirty="0">
                <a:solidFill>
                  <a:schemeClr val="tx2"/>
                </a:solidFill>
                <a:latin typeface="+mn-lt"/>
                <a:ea typeface="+mn-ea"/>
                <a:cs typeface="+mn-cs"/>
              </a:defRPr>
            </a:lvl1pPr>
            <a:extLst/>
          </a:lstStyle>
          <a:p>
            <a:pPr marL="342900" indent="-342900" algn="ctr" rtl="0" latinLnBrk="0">
              <a:spcBef>
                <a:spcPct val="20000"/>
              </a:spcBef>
              <a:buFontTx/>
              <a:buNone/>
            </a:pPr>
            <a:r>
              <a:rPr lang="en-US" sz="2000" dirty="0" smtClean="0">
                <a:solidFill>
                  <a:schemeClr val="tx2"/>
                </a:solidFill>
                <a:latin typeface="+mn-lt"/>
                <a:ea typeface="+mn-ea"/>
                <a:cs typeface="+mn-cs"/>
              </a:rPr>
              <a:t>Click icon to add picture</a:t>
            </a:r>
            <a:endParaRPr lang="en-US" sz="2000" dirty="0">
              <a:solidFill>
                <a:schemeClr val="tx2"/>
              </a:solidFill>
              <a:latin typeface="+mn-lt"/>
              <a:ea typeface="+mn-ea"/>
              <a:cs typeface="+mn-cs"/>
            </a:endParaRPr>
          </a:p>
        </p:txBody>
      </p:sp>
      <p:sp>
        <p:nvSpPr>
          <p:cNvPr id="8" name="Picture Placeholder 7"/>
          <p:cNvSpPr>
            <a:spLocks noGrp="1"/>
          </p:cNvSpPr>
          <p:nvPr>
            <p:ph type="pic" sz="quarter" idx="25"/>
          </p:nvPr>
        </p:nvSpPr>
        <p:spPr>
          <a:xfrm>
            <a:off x="4305300" y="228600"/>
            <a:ext cx="2286000" cy="3124200"/>
          </a:xfrm>
          <a:prstGeom prst="rect">
            <a:avLst/>
          </a:prstGeom>
          <a:solidFill>
            <a:schemeClr val="bg1"/>
          </a:solidFill>
          <a:ln w="34925" cap="rnd" cmpd="sng" algn="ctr">
            <a:noFill/>
            <a:prstDash val="solid"/>
          </a:ln>
        </p:spPr>
        <p:style>
          <a:lnRef idx="3">
            <a:schemeClr val="lt1"/>
          </a:lnRef>
          <a:fillRef idx="1">
            <a:schemeClr val="accent3"/>
          </a:fillRef>
          <a:effectRef idx="1">
            <a:schemeClr val="accent3"/>
          </a:effectRef>
          <a:fontRef idx="minor">
            <a:schemeClr val="lt1"/>
          </a:fontRef>
        </p:style>
        <p:txBody>
          <a:bodyPr/>
          <a:lstStyle>
            <a:lvl1pPr marL="342900" indent="-342900" algn="ctr" rtl="0" latinLnBrk="0">
              <a:spcBef>
                <a:spcPct val="20000"/>
              </a:spcBef>
              <a:defRPr lang="en-US" sz="2000" dirty="0">
                <a:solidFill>
                  <a:schemeClr val="tx2"/>
                </a:solidFill>
                <a:latin typeface="+mn-lt"/>
                <a:ea typeface="+mn-ea"/>
                <a:cs typeface="+mn-cs"/>
              </a:defRPr>
            </a:lvl1pPr>
            <a:extLst/>
          </a:lstStyle>
          <a:p>
            <a:pPr marL="342900" indent="-342900" algn="ctr" rtl="0" latinLnBrk="0">
              <a:spcBef>
                <a:spcPct val="20000"/>
              </a:spcBef>
              <a:buFontTx/>
              <a:buNone/>
            </a:pPr>
            <a:r>
              <a:rPr lang="en-US" sz="2000" dirty="0" smtClean="0">
                <a:solidFill>
                  <a:schemeClr val="tx2"/>
                </a:solidFill>
                <a:latin typeface="+mn-lt"/>
                <a:ea typeface="+mn-ea"/>
                <a:cs typeface="+mn-cs"/>
              </a:rPr>
              <a:t>Click icon to add picture</a:t>
            </a:r>
            <a:endParaRPr lang="en-US" sz="2000" dirty="0">
              <a:solidFill>
                <a:schemeClr val="tx2"/>
              </a:solidFill>
              <a:latin typeface="+mn-lt"/>
              <a:ea typeface="+mn-ea"/>
              <a:cs typeface="+mn-cs"/>
            </a:endParaRPr>
          </a:p>
        </p:txBody>
      </p:sp>
      <p:sp>
        <p:nvSpPr>
          <p:cNvPr id="19" name="Picture Placeholder 18"/>
          <p:cNvSpPr>
            <a:spLocks noGrp="1"/>
          </p:cNvSpPr>
          <p:nvPr>
            <p:ph type="pic" sz="quarter" idx="27"/>
          </p:nvPr>
        </p:nvSpPr>
        <p:spPr>
          <a:xfrm>
            <a:off x="4306086" y="3505200"/>
            <a:ext cx="2285215" cy="3124200"/>
          </a:xfrm>
          <a:prstGeom prst="rect">
            <a:avLst/>
          </a:prstGeom>
          <a:solidFill>
            <a:schemeClr val="bg1"/>
          </a:solidFill>
          <a:ln w="34925" cap="rnd" cmpd="sng" algn="ctr">
            <a:noFill/>
            <a:prstDash val="solid"/>
          </a:ln>
        </p:spPr>
        <p:style>
          <a:lnRef idx="3">
            <a:schemeClr val="lt1"/>
          </a:lnRef>
          <a:fillRef idx="1">
            <a:schemeClr val="accent3"/>
          </a:fillRef>
          <a:effectRef idx="1">
            <a:schemeClr val="accent3"/>
          </a:effectRef>
          <a:fontRef idx="minor">
            <a:schemeClr val="lt1"/>
          </a:fontRef>
        </p:style>
        <p:txBody>
          <a:bodyPr/>
          <a:lstStyle>
            <a:lvl1pPr marL="342900" indent="-342900" algn="ctr" rtl="0" latinLnBrk="0">
              <a:spcBef>
                <a:spcPct val="20000"/>
              </a:spcBef>
              <a:defRPr lang="en-US" sz="2000" dirty="0">
                <a:solidFill>
                  <a:schemeClr val="tx2"/>
                </a:solidFill>
                <a:latin typeface="+mn-lt"/>
                <a:ea typeface="+mn-ea"/>
                <a:cs typeface="+mn-cs"/>
              </a:defRPr>
            </a:lvl1pPr>
            <a:extLst/>
          </a:lstStyle>
          <a:p>
            <a:pPr marL="342900" indent="-342900" algn="ctr" rtl="0" latinLnBrk="0">
              <a:spcBef>
                <a:spcPct val="20000"/>
              </a:spcBef>
              <a:buFontTx/>
              <a:buNone/>
            </a:pPr>
            <a:r>
              <a:rPr lang="en-US" sz="2000" dirty="0" smtClean="0">
                <a:solidFill>
                  <a:schemeClr val="tx2"/>
                </a:solidFill>
                <a:latin typeface="+mn-lt"/>
                <a:ea typeface="+mn-ea"/>
                <a:cs typeface="+mn-cs"/>
              </a:rPr>
              <a:t>Click icon to add picture</a:t>
            </a:r>
            <a:endParaRPr lang="en-US" sz="2000" dirty="0">
              <a:solidFill>
                <a:schemeClr val="tx2"/>
              </a:solidFill>
              <a:latin typeface="+mn-lt"/>
              <a:ea typeface="+mn-ea"/>
              <a:cs typeface="+mn-cs"/>
            </a:endParaRPr>
          </a:p>
        </p:txBody>
      </p:sp>
      <p:sp>
        <p:nvSpPr>
          <p:cNvPr id="22" name="Text Placeholder 21"/>
          <p:cNvSpPr>
            <a:spLocks noGrp="1"/>
          </p:cNvSpPr>
          <p:nvPr>
            <p:ph type="body" sz="quarter" idx="16" hasCustomPrompt="1"/>
          </p:nvPr>
        </p:nvSpPr>
        <p:spPr>
          <a:xfrm>
            <a:off x="152400" y="228600"/>
            <a:ext cx="1676400" cy="2743200"/>
          </a:xfrm>
        </p:spPr>
        <p:txBody>
          <a:bodyPr anchor="t" anchorCtr="0"/>
          <a:lstStyle>
            <a:lvl1pPr marL="0" marR="0" indent="0" algn="r">
              <a:buFontTx/>
              <a:buNone/>
              <a:defRPr sz="1600" baseline="0"/>
            </a:lvl1pPr>
            <a:extLst/>
          </a:lstStyle>
          <a:p>
            <a:pPr lvl="0"/>
            <a:r>
              <a:rPr lang="en-US" dirty="0" smtClean="0"/>
              <a:t>Click to add caption</a:t>
            </a:r>
            <a:endParaRPr lang="en-US" dirty="0"/>
          </a:p>
        </p:txBody>
      </p:sp>
      <p:sp>
        <p:nvSpPr>
          <p:cNvPr id="5" name="Text Placeholder 4"/>
          <p:cNvSpPr>
            <a:spLocks noGrp="1"/>
          </p:cNvSpPr>
          <p:nvPr>
            <p:ph type="body" sz="quarter" idx="29" hasCustomPrompt="1"/>
          </p:nvPr>
        </p:nvSpPr>
        <p:spPr>
          <a:xfrm>
            <a:off x="6629400" y="228600"/>
            <a:ext cx="1676400" cy="1905000"/>
          </a:xfrm>
        </p:spPr>
        <p:txBody>
          <a:bodyPr anchor="t" anchorCtr="0"/>
          <a:lstStyle>
            <a:lvl1pPr marL="0" marR="0" indent="0" algn="l">
              <a:buFontTx/>
              <a:buNone/>
              <a:defRPr sz="1600" baseline="0"/>
            </a:lvl1pPr>
            <a:extLst/>
          </a:lstStyle>
          <a:p>
            <a:pPr lvl="0"/>
            <a:r>
              <a:rPr lang="en-US" dirty="0" smtClean="0"/>
              <a:t>Click to add caption</a:t>
            </a:r>
            <a:endParaRPr lang="en-US" dirty="0"/>
          </a:p>
        </p:txBody>
      </p:sp>
      <p:sp>
        <p:nvSpPr>
          <p:cNvPr id="20" name="Text Placeholder 19"/>
          <p:cNvSpPr>
            <a:spLocks noGrp="1"/>
          </p:cNvSpPr>
          <p:nvPr>
            <p:ph type="body" sz="quarter" idx="28" hasCustomPrompt="1"/>
          </p:nvPr>
        </p:nvSpPr>
        <p:spPr>
          <a:xfrm>
            <a:off x="152400" y="4724400"/>
            <a:ext cx="1676400" cy="1905000"/>
          </a:xfrm>
        </p:spPr>
        <p:txBody>
          <a:bodyPr anchor="b" anchorCtr="0"/>
          <a:lstStyle>
            <a:lvl1pPr marL="0" marR="0" indent="0" algn="r">
              <a:buFontTx/>
              <a:buNone/>
              <a:defRPr sz="1600" baseline="0"/>
            </a:lvl1pPr>
            <a:extLst/>
          </a:lstStyle>
          <a:p>
            <a:pPr lvl="0"/>
            <a:r>
              <a:rPr lang="en-US" dirty="0" smtClean="0"/>
              <a:t>Click to add caption</a:t>
            </a:r>
            <a:endParaRPr lang="en-US" dirty="0"/>
          </a:p>
        </p:txBody>
      </p:sp>
      <p:sp>
        <p:nvSpPr>
          <p:cNvPr id="21" name="Text Placeholder 20"/>
          <p:cNvSpPr>
            <a:spLocks noGrp="1"/>
          </p:cNvSpPr>
          <p:nvPr>
            <p:ph type="body" sz="quarter" idx="30" hasCustomPrompt="1"/>
          </p:nvPr>
        </p:nvSpPr>
        <p:spPr>
          <a:xfrm>
            <a:off x="6629400" y="4724400"/>
            <a:ext cx="1676400" cy="1905000"/>
          </a:xfrm>
        </p:spPr>
        <p:txBody>
          <a:bodyPr anchor="b" anchorCtr="0"/>
          <a:lstStyle>
            <a:lvl1pPr marL="0" marR="0" indent="0" algn="l">
              <a:buFontTx/>
              <a:buNone/>
              <a:defRPr sz="1600" baseline="0"/>
            </a:lvl1pPr>
            <a:extLst/>
          </a:lstStyle>
          <a:p>
            <a:pPr lvl="0"/>
            <a:r>
              <a:rPr lang="en-US" dirty="0" smtClean="0"/>
              <a:t>Click to add caption</a:t>
            </a:r>
            <a:endParaRPr lang="en-US" dirty="0"/>
          </a:p>
        </p:txBody>
      </p:sp>
      <p:sp>
        <p:nvSpPr>
          <p:cNvPr id="10" name="Rectangle 9"/>
          <p:cNvSpPr>
            <a:spLocks noGrp="1"/>
          </p:cNvSpPr>
          <p:nvPr>
            <p:ph type="dt" sz="half" idx="31"/>
          </p:nvPr>
        </p:nvSpPr>
        <p:spPr/>
        <p:txBody>
          <a:bodyPr/>
          <a:lstStyle>
            <a:extLst/>
          </a:lstStyle>
          <a:p>
            <a:pPr algn="r"/>
            <a:fld id="{9668B50E-0B48-4566-8609-C51CF752A7DF}" type="datetimeFigureOut">
              <a:rPr lang="en-US" smtClean="0">
                <a:solidFill>
                  <a:schemeClr val="bg1"/>
                </a:solidFill>
              </a:rPr>
              <a:pPr algn="r"/>
              <a:t>9/9/2008</a:t>
            </a:fld>
            <a:endParaRPr lang="en-US" dirty="0"/>
          </a:p>
        </p:txBody>
      </p:sp>
      <p:sp>
        <p:nvSpPr>
          <p:cNvPr id="11" name="Rectangle 10"/>
          <p:cNvSpPr>
            <a:spLocks noGrp="1"/>
          </p:cNvSpPr>
          <p:nvPr>
            <p:ph type="sldNum" sz="quarter" idx="32"/>
          </p:nvPr>
        </p:nvSpPr>
        <p:spPr/>
        <p:txBody>
          <a:bodyPr/>
          <a:lstStyle>
            <a:extLst/>
          </a:lstStyle>
          <a:p>
            <a:fld id="{8A4431D5-1B33-458B-8AFD-CECCB0FA18CB}" type="slidenum">
              <a:rPr lang="en-US" smtClean="0">
                <a:solidFill>
                  <a:srgbClr val="FFFFFF"/>
                </a:solidFill>
              </a:rPr>
              <a:pPr/>
              <a:t>‹#›</a:t>
            </a:fld>
            <a:endParaRPr lang="en-US" dirty="0"/>
          </a:p>
        </p:txBody>
      </p:sp>
      <p:sp>
        <p:nvSpPr>
          <p:cNvPr id="12" name="Rectangle 11"/>
          <p:cNvSpPr>
            <a:spLocks noGrp="1"/>
          </p:cNvSpPr>
          <p:nvPr>
            <p:ph type="ftr" sz="quarter" idx="33"/>
          </p:nvPr>
        </p:nvSpPr>
        <p:spPr/>
        <p:txBody>
          <a:bodyPr/>
          <a:lstStyle>
            <a:extLst/>
          </a:lstStyle>
          <a:p>
            <a:endParaRPr lang="en-US" dirty="0"/>
          </a:p>
        </p:txBody>
      </p:sp>
    </p:spTree>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4-Up Landscape with Captions">
    <p:spTree>
      <p:nvGrpSpPr>
        <p:cNvPr id="1" name=""/>
        <p:cNvGrpSpPr/>
        <p:nvPr/>
      </p:nvGrpSpPr>
      <p:grpSpPr>
        <a:xfrm>
          <a:off x="0" y="0"/>
          <a:ext cx="0" cy="0"/>
          <a:chOff x="0" y="0"/>
          <a:chExt cx="0" cy="0"/>
        </a:xfrm>
      </p:grpSpPr>
      <p:sp>
        <p:nvSpPr>
          <p:cNvPr id="24" name="Picture Placeholder 23"/>
          <p:cNvSpPr>
            <a:spLocks noGrp="1"/>
          </p:cNvSpPr>
          <p:nvPr>
            <p:ph type="pic" sz="quarter" idx="14"/>
          </p:nvPr>
        </p:nvSpPr>
        <p:spPr>
          <a:xfrm>
            <a:off x="533401" y="685800"/>
            <a:ext cx="3653297" cy="2743200"/>
          </a:xfrm>
          <a:prstGeom prst="rect">
            <a:avLst/>
          </a:prstGeom>
          <a:solidFill>
            <a:schemeClr val="bg1"/>
          </a:solidFill>
          <a:ln w="34925" cap="rnd" cmpd="sng" algn="ctr">
            <a:noFill/>
            <a:prstDash val="solid"/>
          </a:ln>
        </p:spPr>
        <p:style>
          <a:lnRef idx="3">
            <a:schemeClr val="lt1"/>
          </a:lnRef>
          <a:fillRef idx="1">
            <a:schemeClr val="accent5"/>
          </a:fillRef>
          <a:effectRef idx="1">
            <a:schemeClr val="accent5"/>
          </a:effectRef>
          <a:fontRef idx="minor">
            <a:schemeClr val="lt1"/>
          </a:fontRef>
        </p:style>
        <p:txBody>
          <a:bodyPr/>
          <a:lstStyle>
            <a:lvl1pPr marL="342900" indent="-342900" algn="ctr" rtl="0" latinLnBrk="0">
              <a:spcBef>
                <a:spcPct val="20000"/>
              </a:spcBef>
              <a:defRPr lang="en-US" sz="2000" dirty="0">
                <a:solidFill>
                  <a:schemeClr val="tx2"/>
                </a:solidFill>
                <a:latin typeface="+mn-lt"/>
                <a:ea typeface="+mn-ea"/>
                <a:cs typeface="+mn-cs"/>
              </a:defRPr>
            </a:lvl1pPr>
            <a:extLst/>
          </a:lstStyle>
          <a:p>
            <a:pPr marL="342900" indent="-342900" algn="ctr" rtl="0" latinLnBrk="0">
              <a:spcBef>
                <a:spcPct val="20000"/>
              </a:spcBef>
              <a:buFontTx/>
              <a:buNone/>
            </a:pPr>
            <a:r>
              <a:rPr lang="en-US" sz="2000" dirty="0" smtClean="0">
                <a:solidFill>
                  <a:schemeClr val="tx2"/>
                </a:solidFill>
                <a:latin typeface="+mn-lt"/>
                <a:ea typeface="+mn-ea"/>
                <a:cs typeface="+mn-cs"/>
              </a:rPr>
              <a:t>Click icon to add picture</a:t>
            </a:r>
            <a:endParaRPr lang="en-US" sz="2000" dirty="0">
              <a:solidFill>
                <a:schemeClr val="tx2"/>
              </a:solidFill>
              <a:latin typeface="+mn-lt"/>
              <a:ea typeface="+mn-ea"/>
              <a:cs typeface="+mn-cs"/>
            </a:endParaRPr>
          </a:p>
        </p:txBody>
      </p:sp>
      <p:sp>
        <p:nvSpPr>
          <p:cNvPr id="27" name="Text Placeholder 26"/>
          <p:cNvSpPr>
            <a:spLocks noGrp="1"/>
          </p:cNvSpPr>
          <p:nvPr>
            <p:ph type="body" sz="quarter" idx="16" hasCustomPrompt="1"/>
          </p:nvPr>
        </p:nvSpPr>
        <p:spPr>
          <a:xfrm>
            <a:off x="533400" y="6324600"/>
            <a:ext cx="3657600" cy="304800"/>
          </a:xfrm>
        </p:spPr>
        <p:txBody>
          <a:bodyPr anchor="t" anchorCtr="0"/>
          <a:lstStyle>
            <a:lvl1pPr marL="0" marR="0" indent="0" algn="l">
              <a:buFontTx/>
              <a:buNone/>
              <a:defRPr sz="1600" baseline="0"/>
            </a:lvl1pPr>
            <a:extLst/>
          </a:lstStyle>
          <a:p>
            <a:pPr lvl="0"/>
            <a:r>
              <a:rPr lang="en-US" dirty="0" smtClean="0"/>
              <a:t>Click to add caption</a:t>
            </a:r>
            <a:endParaRPr lang="en-US" dirty="0"/>
          </a:p>
        </p:txBody>
      </p:sp>
      <p:sp>
        <p:nvSpPr>
          <p:cNvPr id="3" name="Picture Placeholder 2"/>
          <p:cNvSpPr>
            <a:spLocks noGrp="1"/>
          </p:cNvSpPr>
          <p:nvPr>
            <p:ph type="pic" sz="quarter" idx="17"/>
          </p:nvPr>
        </p:nvSpPr>
        <p:spPr>
          <a:xfrm>
            <a:off x="4267200" y="685800"/>
            <a:ext cx="3657600" cy="2743200"/>
          </a:xfrm>
          <a:prstGeom prst="rect">
            <a:avLst/>
          </a:prstGeom>
          <a:solidFill>
            <a:schemeClr val="bg1"/>
          </a:solidFill>
          <a:ln w="34925" cap="rnd" cmpd="sng" algn="ctr">
            <a:noFill/>
            <a:prstDash val="solid"/>
          </a:ln>
        </p:spPr>
        <p:style>
          <a:lnRef idx="3">
            <a:schemeClr val="lt1"/>
          </a:lnRef>
          <a:fillRef idx="1">
            <a:schemeClr val="accent5"/>
          </a:fillRef>
          <a:effectRef idx="1">
            <a:schemeClr val="accent5"/>
          </a:effectRef>
          <a:fontRef idx="minor">
            <a:schemeClr val="lt1"/>
          </a:fontRef>
        </p:style>
        <p:txBody>
          <a:bodyPr/>
          <a:lstStyle>
            <a:lvl1pPr marL="342900" indent="-342900" algn="ctr" rtl="0" latinLnBrk="0">
              <a:spcBef>
                <a:spcPct val="20000"/>
              </a:spcBef>
              <a:defRPr lang="en-US" sz="2000" dirty="0">
                <a:solidFill>
                  <a:schemeClr val="tx2"/>
                </a:solidFill>
                <a:latin typeface="+mn-lt"/>
                <a:ea typeface="+mn-ea"/>
                <a:cs typeface="+mn-cs"/>
              </a:defRPr>
            </a:lvl1pPr>
            <a:extLst/>
          </a:lstStyle>
          <a:p>
            <a:pPr marL="342900" indent="-342900" algn="ctr" rtl="0" latinLnBrk="0">
              <a:spcBef>
                <a:spcPct val="20000"/>
              </a:spcBef>
              <a:buFontTx/>
              <a:buNone/>
            </a:pPr>
            <a:r>
              <a:rPr lang="en-US" sz="2000" dirty="0" smtClean="0">
                <a:solidFill>
                  <a:schemeClr val="tx2"/>
                </a:solidFill>
                <a:latin typeface="+mn-lt"/>
                <a:ea typeface="+mn-ea"/>
                <a:cs typeface="+mn-cs"/>
              </a:rPr>
              <a:t>Click icon to add picture</a:t>
            </a:r>
            <a:endParaRPr lang="en-US" sz="2000" dirty="0">
              <a:solidFill>
                <a:schemeClr val="tx2"/>
              </a:solidFill>
              <a:latin typeface="+mn-lt"/>
              <a:ea typeface="+mn-ea"/>
              <a:cs typeface="+mn-cs"/>
            </a:endParaRPr>
          </a:p>
        </p:txBody>
      </p:sp>
      <p:sp>
        <p:nvSpPr>
          <p:cNvPr id="21" name="Picture Placeholder 20"/>
          <p:cNvSpPr>
            <a:spLocks noGrp="1"/>
          </p:cNvSpPr>
          <p:nvPr>
            <p:ph type="pic" sz="quarter" idx="18"/>
          </p:nvPr>
        </p:nvSpPr>
        <p:spPr>
          <a:xfrm>
            <a:off x="533400" y="3505200"/>
            <a:ext cx="3657600" cy="2743200"/>
          </a:xfrm>
          <a:prstGeom prst="rect">
            <a:avLst/>
          </a:prstGeom>
          <a:solidFill>
            <a:schemeClr val="bg1"/>
          </a:solidFill>
          <a:ln w="34925" cap="rnd" cmpd="sng" algn="ctr">
            <a:noFill/>
            <a:prstDash val="solid"/>
          </a:ln>
        </p:spPr>
        <p:style>
          <a:lnRef idx="3">
            <a:schemeClr val="lt1"/>
          </a:lnRef>
          <a:fillRef idx="1">
            <a:schemeClr val="accent5"/>
          </a:fillRef>
          <a:effectRef idx="1">
            <a:schemeClr val="accent5"/>
          </a:effectRef>
          <a:fontRef idx="minor">
            <a:schemeClr val="lt1"/>
          </a:fontRef>
        </p:style>
        <p:txBody>
          <a:bodyPr/>
          <a:lstStyle>
            <a:lvl1pPr marL="342900" indent="-342900" algn="ctr" rtl="0" latinLnBrk="0">
              <a:spcBef>
                <a:spcPct val="20000"/>
              </a:spcBef>
              <a:defRPr lang="en-US" sz="2000" dirty="0">
                <a:solidFill>
                  <a:schemeClr val="tx2"/>
                </a:solidFill>
                <a:latin typeface="+mn-lt"/>
                <a:ea typeface="+mn-ea"/>
                <a:cs typeface="+mn-cs"/>
              </a:defRPr>
            </a:lvl1pPr>
            <a:extLst/>
          </a:lstStyle>
          <a:p>
            <a:pPr marL="342900" indent="-342900" algn="ctr" rtl="0" latinLnBrk="0">
              <a:spcBef>
                <a:spcPct val="20000"/>
              </a:spcBef>
              <a:buFontTx/>
              <a:buNone/>
            </a:pPr>
            <a:r>
              <a:rPr lang="en-US" sz="2000" dirty="0" smtClean="0">
                <a:solidFill>
                  <a:schemeClr val="tx2"/>
                </a:solidFill>
                <a:latin typeface="+mn-lt"/>
                <a:ea typeface="+mn-ea"/>
                <a:cs typeface="+mn-cs"/>
              </a:rPr>
              <a:t>Click icon to add picture</a:t>
            </a:r>
            <a:endParaRPr lang="en-US" sz="2000" dirty="0">
              <a:solidFill>
                <a:schemeClr val="tx2"/>
              </a:solidFill>
              <a:latin typeface="+mn-lt"/>
              <a:ea typeface="+mn-ea"/>
              <a:cs typeface="+mn-cs"/>
            </a:endParaRPr>
          </a:p>
        </p:txBody>
      </p:sp>
      <p:sp>
        <p:nvSpPr>
          <p:cNvPr id="6" name="Picture Placeholder 5"/>
          <p:cNvSpPr>
            <a:spLocks noGrp="1"/>
          </p:cNvSpPr>
          <p:nvPr>
            <p:ph type="pic" sz="quarter" idx="19"/>
          </p:nvPr>
        </p:nvSpPr>
        <p:spPr>
          <a:xfrm>
            <a:off x="4267200" y="3505200"/>
            <a:ext cx="3657600" cy="2743200"/>
          </a:xfrm>
          <a:prstGeom prst="rect">
            <a:avLst/>
          </a:prstGeom>
          <a:solidFill>
            <a:schemeClr val="bg1"/>
          </a:solidFill>
          <a:ln w="34925" cap="rnd" cmpd="sng" algn="ctr">
            <a:noFill/>
            <a:prstDash val="solid"/>
          </a:ln>
        </p:spPr>
        <p:style>
          <a:lnRef idx="3">
            <a:schemeClr val="lt1"/>
          </a:lnRef>
          <a:fillRef idx="1">
            <a:schemeClr val="accent5"/>
          </a:fillRef>
          <a:effectRef idx="1">
            <a:schemeClr val="accent5"/>
          </a:effectRef>
          <a:fontRef idx="minor">
            <a:schemeClr val="lt1"/>
          </a:fontRef>
        </p:style>
        <p:txBody>
          <a:bodyPr/>
          <a:lstStyle>
            <a:lvl1pPr marL="342900" indent="-342900" algn="ctr" rtl="0" latinLnBrk="0">
              <a:spcBef>
                <a:spcPct val="20000"/>
              </a:spcBef>
              <a:defRPr lang="en-US" sz="2000" dirty="0">
                <a:solidFill>
                  <a:schemeClr val="tx2"/>
                </a:solidFill>
                <a:latin typeface="+mn-lt"/>
                <a:ea typeface="+mn-ea"/>
                <a:cs typeface="+mn-cs"/>
              </a:defRPr>
            </a:lvl1pPr>
            <a:extLst/>
          </a:lstStyle>
          <a:p>
            <a:pPr marL="342900" indent="-342900" algn="ctr" rtl="0" latinLnBrk="0">
              <a:spcBef>
                <a:spcPct val="20000"/>
              </a:spcBef>
              <a:buFontTx/>
              <a:buNone/>
            </a:pPr>
            <a:r>
              <a:rPr lang="en-US" sz="2000" dirty="0" smtClean="0">
                <a:solidFill>
                  <a:schemeClr val="tx2"/>
                </a:solidFill>
                <a:latin typeface="+mn-lt"/>
                <a:ea typeface="+mn-ea"/>
                <a:cs typeface="+mn-cs"/>
              </a:rPr>
              <a:t>Click icon to add picture</a:t>
            </a:r>
            <a:endParaRPr lang="en-US" sz="2000" dirty="0">
              <a:solidFill>
                <a:schemeClr val="tx2"/>
              </a:solidFill>
              <a:latin typeface="+mn-lt"/>
              <a:ea typeface="+mn-ea"/>
              <a:cs typeface="+mn-cs"/>
            </a:endParaRPr>
          </a:p>
        </p:txBody>
      </p:sp>
      <p:sp>
        <p:nvSpPr>
          <p:cNvPr id="18" name="Text Placeholder 17"/>
          <p:cNvSpPr>
            <a:spLocks noGrp="1"/>
          </p:cNvSpPr>
          <p:nvPr>
            <p:ph type="body" sz="quarter" idx="22" hasCustomPrompt="1"/>
          </p:nvPr>
        </p:nvSpPr>
        <p:spPr>
          <a:xfrm>
            <a:off x="533400" y="304800"/>
            <a:ext cx="3657600" cy="304800"/>
          </a:xfrm>
        </p:spPr>
        <p:txBody>
          <a:bodyPr anchor="t" anchorCtr="0"/>
          <a:lstStyle>
            <a:lvl1pPr marL="0" marR="0" indent="0" algn="l">
              <a:buFontTx/>
              <a:buNone/>
              <a:defRPr sz="1600" baseline="0"/>
            </a:lvl1pPr>
            <a:extLst/>
          </a:lstStyle>
          <a:p>
            <a:pPr lvl="0"/>
            <a:r>
              <a:rPr lang="en-US" dirty="0" smtClean="0"/>
              <a:t>Click to add caption</a:t>
            </a:r>
            <a:endParaRPr lang="en-US" dirty="0"/>
          </a:p>
        </p:txBody>
      </p:sp>
      <p:sp>
        <p:nvSpPr>
          <p:cNvPr id="5" name="Text Placeholder 4"/>
          <p:cNvSpPr>
            <a:spLocks noGrp="1"/>
          </p:cNvSpPr>
          <p:nvPr>
            <p:ph type="body" sz="quarter" idx="23" hasCustomPrompt="1"/>
          </p:nvPr>
        </p:nvSpPr>
        <p:spPr>
          <a:xfrm>
            <a:off x="4267200" y="6324600"/>
            <a:ext cx="3657600" cy="304800"/>
          </a:xfrm>
        </p:spPr>
        <p:txBody>
          <a:bodyPr anchor="t" anchorCtr="0"/>
          <a:lstStyle>
            <a:lvl1pPr marL="0" marR="0" indent="0" algn="l">
              <a:buFontTx/>
              <a:buNone/>
              <a:defRPr sz="1600" baseline="0"/>
            </a:lvl1pPr>
            <a:extLst/>
          </a:lstStyle>
          <a:p>
            <a:pPr lvl="0"/>
            <a:r>
              <a:rPr lang="en-US" dirty="0" smtClean="0"/>
              <a:t>Click to add caption</a:t>
            </a:r>
            <a:endParaRPr lang="en-US" dirty="0"/>
          </a:p>
        </p:txBody>
      </p:sp>
      <p:sp>
        <p:nvSpPr>
          <p:cNvPr id="4" name="Text Placeholder 3"/>
          <p:cNvSpPr>
            <a:spLocks noGrp="1"/>
          </p:cNvSpPr>
          <p:nvPr>
            <p:ph type="body" sz="quarter" idx="24" hasCustomPrompt="1"/>
          </p:nvPr>
        </p:nvSpPr>
        <p:spPr>
          <a:xfrm>
            <a:off x="4267200" y="304800"/>
            <a:ext cx="3657600" cy="304800"/>
          </a:xfrm>
        </p:spPr>
        <p:txBody>
          <a:bodyPr anchor="t" anchorCtr="0"/>
          <a:lstStyle>
            <a:lvl1pPr marL="0" marR="0" indent="0" algn="l">
              <a:buFontTx/>
              <a:buNone/>
              <a:defRPr sz="1600" baseline="0"/>
            </a:lvl1pPr>
            <a:extLst/>
          </a:lstStyle>
          <a:p>
            <a:pPr lvl="0"/>
            <a:r>
              <a:rPr lang="en-US" dirty="0" smtClean="0"/>
              <a:t>Click to add caption</a:t>
            </a:r>
            <a:endParaRPr lang="en-US" dirty="0"/>
          </a:p>
        </p:txBody>
      </p:sp>
      <p:sp>
        <p:nvSpPr>
          <p:cNvPr id="10" name="Rectangle 9"/>
          <p:cNvSpPr>
            <a:spLocks noGrp="1"/>
          </p:cNvSpPr>
          <p:nvPr>
            <p:ph type="dt" sz="half" idx="25"/>
          </p:nvPr>
        </p:nvSpPr>
        <p:spPr/>
        <p:txBody>
          <a:bodyPr/>
          <a:lstStyle>
            <a:extLst/>
          </a:lstStyle>
          <a:p>
            <a:pPr algn="r"/>
            <a:fld id="{9668B50E-0B48-4566-8609-C51CF752A7DF}" type="datetimeFigureOut">
              <a:rPr lang="en-US" smtClean="0">
                <a:solidFill>
                  <a:schemeClr val="bg1"/>
                </a:solidFill>
              </a:rPr>
              <a:pPr algn="r"/>
              <a:t>9/9/2008</a:t>
            </a:fld>
            <a:endParaRPr lang="en-US" dirty="0"/>
          </a:p>
        </p:txBody>
      </p:sp>
      <p:sp>
        <p:nvSpPr>
          <p:cNvPr id="11" name="Rectangle 10"/>
          <p:cNvSpPr>
            <a:spLocks noGrp="1"/>
          </p:cNvSpPr>
          <p:nvPr>
            <p:ph type="sldNum" sz="quarter" idx="26"/>
          </p:nvPr>
        </p:nvSpPr>
        <p:spPr/>
        <p:txBody>
          <a:bodyPr/>
          <a:lstStyle>
            <a:extLst/>
          </a:lstStyle>
          <a:p>
            <a:fld id="{8A4431D5-1B33-458B-8AFD-CECCB0FA18CB}" type="slidenum">
              <a:rPr lang="en-US" smtClean="0">
                <a:solidFill>
                  <a:srgbClr val="FFFFFF"/>
                </a:solidFill>
              </a:rPr>
              <a:pPr/>
              <a:t>‹#›</a:t>
            </a:fld>
            <a:endParaRPr lang="en-US" dirty="0"/>
          </a:p>
        </p:txBody>
      </p:sp>
      <p:sp>
        <p:nvSpPr>
          <p:cNvPr id="12" name="Rectangle 11"/>
          <p:cNvSpPr>
            <a:spLocks noGrp="1"/>
          </p:cNvSpPr>
          <p:nvPr>
            <p:ph type="ftr" sz="quarter" idx="27"/>
          </p:nvPr>
        </p:nvSpPr>
        <p:spPr/>
        <p:txBody>
          <a:bodyPr/>
          <a:lstStyle>
            <a:extLst/>
          </a:lstStyle>
          <a:p>
            <a:endParaRPr lang="en-US" dirty="0"/>
          </a:p>
        </p:txBody>
      </p:sp>
    </p:spTree>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4-Up Portrait with Large Caption">
    <p:spTree>
      <p:nvGrpSpPr>
        <p:cNvPr id="1" name=""/>
        <p:cNvGrpSpPr/>
        <p:nvPr/>
      </p:nvGrpSpPr>
      <p:grpSpPr>
        <a:xfrm>
          <a:off x="0" y="0"/>
          <a:ext cx="0" cy="0"/>
          <a:chOff x="0" y="0"/>
          <a:chExt cx="0" cy="0"/>
        </a:xfrm>
      </p:grpSpPr>
      <p:sp>
        <p:nvSpPr>
          <p:cNvPr id="22" name="Picture Placeholder 21"/>
          <p:cNvSpPr>
            <a:spLocks noGrp="1" noChangeAspect="1"/>
          </p:cNvSpPr>
          <p:nvPr>
            <p:ph type="pic" sz="quarter" idx="14"/>
          </p:nvPr>
        </p:nvSpPr>
        <p:spPr>
          <a:xfrm>
            <a:off x="228601" y="416356"/>
            <a:ext cx="2006651" cy="2675534"/>
          </a:xfrm>
          <a:prstGeom prst="rect">
            <a:avLst/>
          </a:prstGeom>
          <a:solidFill>
            <a:schemeClr val="bg1"/>
          </a:solidFill>
          <a:ln w="34925" cap="rnd" cmpd="sng" algn="ctr">
            <a:noFill/>
            <a:prstDash val="solid"/>
          </a:ln>
        </p:spPr>
        <p:style>
          <a:lnRef idx="3">
            <a:schemeClr val="lt1"/>
          </a:lnRef>
          <a:fillRef idx="1">
            <a:schemeClr val="accent3"/>
          </a:fillRef>
          <a:effectRef idx="1">
            <a:schemeClr val="accent3"/>
          </a:effectRef>
          <a:fontRef idx="minor">
            <a:schemeClr val="lt1"/>
          </a:fontRef>
        </p:style>
        <p:txBody>
          <a:bodyPr/>
          <a:lstStyle>
            <a:lvl1pPr marL="342900" indent="-342900" algn="ctr" rtl="0" latinLnBrk="0">
              <a:spcBef>
                <a:spcPct val="20000"/>
              </a:spcBef>
              <a:defRPr lang="en-US" sz="2000" dirty="0">
                <a:solidFill>
                  <a:schemeClr val="tx2"/>
                </a:solidFill>
                <a:latin typeface="+mn-lt"/>
                <a:ea typeface="+mn-ea"/>
                <a:cs typeface="+mn-cs"/>
              </a:defRPr>
            </a:lvl1pPr>
            <a:extLst/>
          </a:lstStyle>
          <a:p>
            <a:pPr marL="342900" indent="-342900" algn="ctr" rtl="0" latinLnBrk="0">
              <a:spcBef>
                <a:spcPct val="20000"/>
              </a:spcBef>
              <a:buFontTx/>
              <a:buNone/>
            </a:pPr>
            <a:r>
              <a:rPr lang="en-US" sz="2000" dirty="0" smtClean="0">
                <a:solidFill>
                  <a:schemeClr val="tx2"/>
                </a:solidFill>
                <a:latin typeface="+mn-lt"/>
                <a:ea typeface="+mn-ea"/>
                <a:cs typeface="+mn-cs"/>
              </a:rPr>
              <a:t>Click icon to add picture</a:t>
            </a:r>
            <a:endParaRPr lang="en-US" sz="2000" dirty="0">
              <a:solidFill>
                <a:schemeClr val="tx2"/>
              </a:solidFill>
              <a:latin typeface="+mn-lt"/>
              <a:ea typeface="+mn-ea"/>
              <a:cs typeface="+mn-cs"/>
            </a:endParaRPr>
          </a:p>
        </p:txBody>
      </p:sp>
      <p:sp>
        <p:nvSpPr>
          <p:cNvPr id="28" name="Picture Placeholder 27"/>
          <p:cNvSpPr>
            <a:spLocks noGrp="1" noChangeAspect="1"/>
          </p:cNvSpPr>
          <p:nvPr>
            <p:ph type="pic" sz="quarter" idx="31"/>
          </p:nvPr>
        </p:nvSpPr>
        <p:spPr>
          <a:xfrm>
            <a:off x="4343401" y="416356"/>
            <a:ext cx="2006651" cy="2675534"/>
          </a:xfrm>
          <a:prstGeom prst="rect">
            <a:avLst/>
          </a:prstGeom>
          <a:solidFill>
            <a:schemeClr val="bg1"/>
          </a:solidFill>
          <a:ln w="34925" cap="rnd" cmpd="sng" algn="ctr">
            <a:noFill/>
            <a:prstDash val="solid"/>
          </a:ln>
        </p:spPr>
        <p:style>
          <a:lnRef idx="3">
            <a:schemeClr val="lt1"/>
          </a:lnRef>
          <a:fillRef idx="1">
            <a:schemeClr val="accent3"/>
          </a:fillRef>
          <a:effectRef idx="1">
            <a:schemeClr val="accent3"/>
          </a:effectRef>
          <a:fontRef idx="minor">
            <a:schemeClr val="lt1"/>
          </a:fontRef>
        </p:style>
        <p:txBody>
          <a:bodyPr/>
          <a:lstStyle>
            <a:lvl1pPr marL="342900" indent="-342900" algn="ctr" rtl="0" latinLnBrk="0">
              <a:spcBef>
                <a:spcPct val="20000"/>
              </a:spcBef>
              <a:defRPr lang="en-US" sz="2000" dirty="0">
                <a:solidFill>
                  <a:schemeClr val="tx2"/>
                </a:solidFill>
                <a:latin typeface="+mn-lt"/>
                <a:ea typeface="+mn-ea"/>
                <a:cs typeface="+mn-cs"/>
              </a:defRPr>
            </a:lvl1pPr>
            <a:extLst/>
          </a:lstStyle>
          <a:p>
            <a:pPr marL="342900" indent="-342900" algn="ctr" rtl="0" latinLnBrk="0">
              <a:spcBef>
                <a:spcPct val="20000"/>
              </a:spcBef>
              <a:buFontTx/>
              <a:buNone/>
            </a:pPr>
            <a:r>
              <a:rPr lang="en-US" sz="2000" dirty="0" smtClean="0">
                <a:solidFill>
                  <a:schemeClr val="tx2"/>
                </a:solidFill>
                <a:latin typeface="+mn-lt"/>
                <a:ea typeface="+mn-ea"/>
                <a:cs typeface="+mn-cs"/>
              </a:rPr>
              <a:t>Click icon to add picture</a:t>
            </a:r>
            <a:endParaRPr lang="en-US" sz="2000" dirty="0">
              <a:solidFill>
                <a:schemeClr val="tx2"/>
              </a:solidFill>
              <a:latin typeface="+mn-lt"/>
              <a:ea typeface="+mn-ea"/>
              <a:cs typeface="+mn-cs"/>
            </a:endParaRPr>
          </a:p>
        </p:txBody>
      </p:sp>
      <p:sp>
        <p:nvSpPr>
          <p:cNvPr id="4" name="Picture Placeholder 3"/>
          <p:cNvSpPr>
            <a:spLocks noGrp="1" noChangeAspect="1"/>
          </p:cNvSpPr>
          <p:nvPr>
            <p:ph type="pic" sz="quarter" idx="30"/>
          </p:nvPr>
        </p:nvSpPr>
        <p:spPr>
          <a:xfrm>
            <a:off x="2286001" y="416356"/>
            <a:ext cx="2006651" cy="2675534"/>
          </a:xfrm>
          <a:prstGeom prst="rect">
            <a:avLst/>
          </a:prstGeom>
          <a:solidFill>
            <a:schemeClr val="bg1"/>
          </a:solidFill>
          <a:ln w="34925" cap="rnd" cmpd="sng" algn="ctr">
            <a:noFill/>
            <a:prstDash val="solid"/>
          </a:ln>
        </p:spPr>
        <p:style>
          <a:lnRef idx="3">
            <a:schemeClr val="lt1"/>
          </a:lnRef>
          <a:fillRef idx="1">
            <a:schemeClr val="accent3"/>
          </a:fillRef>
          <a:effectRef idx="1">
            <a:schemeClr val="accent3"/>
          </a:effectRef>
          <a:fontRef idx="minor">
            <a:schemeClr val="lt1"/>
          </a:fontRef>
        </p:style>
        <p:txBody>
          <a:bodyPr/>
          <a:lstStyle>
            <a:lvl1pPr marL="342900" indent="-342900" algn="ctr" rtl="0" latinLnBrk="0">
              <a:spcBef>
                <a:spcPct val="20000"/>
              </a:spcBef>
              <a:defRPr lang="en-US" sz="2000" dirty="0">
                <a:solidFill>
                  <a:schemeClr val="tx2"/>
                </a:solidFill>
                <a:latin typeface="+mn-lt"/>
                <a:ea typeface="+mn-ea"/>
                <a:cs typeface="+mn-cs"/>
              </a:defRPr>
            </a:lvl1pPr>
            <a:extLst/>
          </a:lstStyle>
          <a:p>
            <a:pPr marL="342900" indent="-342900" algn="ctr" rtl="0" latinLnBrk="0">
              <a:spcBef>
                <a:spcPct val="20000"/>
              </a:spcBef>
              <a:buFontTx/>
              <a:buNone/>
            </a:pPr>
            <a:r>
              <a:rPr lang="en-US" sz="2000" dirty="0" smtClean="0">
                <a:solidFill>
                  <a:schemeClr val="tx2"/>
                </a:solidFill>
                <a:latin typeface="+mn-lt"/>
                <a:ea typeface="+mn-ea"/>
                <a:cs typeface="+mn-cs"/>
              </a:rPr>
              <a:t>Click icon to add picture</a:t>
            </a:r>
            <a:endParaRPr lang="en-US" sz="2000" dirty="0">
              <a:solidFill>
                <a:schemeClr val="tx2"/>
              </a:solidFill>
              <a:latin typeface="+mn-lt"/>
              <a:ea typeface="+mn-ea"/>
              <a:cs typeface="+mn-cs"/>
            </a:endParaRPr>
          </a:p>
        </p:txBody>
      </p:sp>
      <p:sp>
        <p:nvSpPr>
          <p:cNvPr id="6" name="Picture Placeholder 5"/>
          <p:cNvSpPr>
            <a:spLocks noGrp="1" noChangeAspect="1"/>
          </p:cNvSpPr>
          <p:nvPr>
            <p:ph type="pic" sz="quarter" idx="32"/>
          </p:nvPr>
        </p:nvSpPr>
        <p:spPr>
          <a:xfrm>
            <a:off x="6400801" y="416356"/>
            <a:ext cx="2006651" cy="2675534"/>
          </a:xfrm>
          <a:prstGeom prst="rect">
            <a:avLst/>
          </a:prstGeom>
          <a:solidFill>
            <a:schemeClr val="bg1"/>
          </a:solidFill>
          <a:ln w="34925" cap="rnd" cmpd="sng" algn="ctr">
            <a:noFill/>
            <a:prstDash val="solid"/>
          </a:ln>
        </p:spPr>
        <p:style>
          <a:lnRef idx="3">
            <a:schemeClr val="lt1"/>
          </a:lnRef>
          <a:fillRef idx="1">
            <a:schemeClr val="accent3"/>
          </a:fillRef>
          <a:effectRef idx="1">
            <a:schemeClr val="accent3"/>
          </a:effectRef>
          <a:fontRef idx="minor">
            <a:schemeClr val="lt1"/>
          </a:fontRef>
        </p:style>
        <p:txBody>
          <a:bodyPr/>
          <a:lstStyle>
            <a:lvl1pPr marL="342900" indent="-342900" algn="ctr" rtl="0" latinLnBrk="0">
              <a:spcBef>
                <a:spcPct val="20000"/>
              </a:spcBef>
              <a:defRPr lang="en-US" sz="2000" dirty="0">
                <a:solidFill>
                  <a:schemeClr val="tx2"/>
                </a:solidFill>
                <a:latin typeface="+mn-lt"/>
                <a:ea typeface="+mn-ea"/>
                <a:cs typeface="+mn-cs"/>
              </a:defRPr>
            </a:lvl1pPr>
            <a:extLst/>
          </a:lstStyle>
          <a:p>
            <a:pPr marL="342900" indent="-342900" algn="ctr" rtl="0" latinLnBrk="0">
              <a:spcBef>
                <a:spcPct val="20000"/>
              </a:spcBef>
              <a:buFontTx/>
              <a:buNone/>
            </a:pPr>
            <a:r>
              <a:rPr lang="en-US" sz="2000" dirty="0" smtClean="0">
                <a:solidFill>
                  <a:schemeClr val="tx2"/>
                </a:solidFill>
                <a:latin typeface="+mn-lt"/>
                <a:ea typeface="+mn-ea"/>
                <a:cs typeface="+mn-cs"/>
              </a:rPr>
              <a:t>Click icon to add picture</a:t>
            </a:r>
            <a:endParaRPr lang="en-US" sz="2000" dirty="0">
              <a:solidFill>
                <a:schemeClr val="tx2"/>
              </a:solidFill>
              <a:latin typeface="+mn-lt"/>
              <a:ea typeface="+mn-ea"/>
              <a:cs typeface="+mn-cs"/>
            </a:endParaRPr>
          </a:p>
        </p:txBody>
      </p:sp>
      <p:sp>
        <p:nvSpPr>
          <p:cNvPr id="31" name="Text Placeholder 30"/>
          <p:cNvSpPr>
            <a:spLocks noGrp="1"/>
          </p:cNvSpPr>
          <p:nvPr>
            <p:ph type="body" sz="quarter" idx="29" hasCustomPrompt="1"/>
          </p:nvPr>
        </p:nvSpPr>
        <p:spPr>
          <a:xfrm>
            <a:off x="228600" y="3352800"/>
            <a:ext cx="8153400" cy="3048000"/>
          </a:xfrm>
        </p:spPr>
        <p:txBody>
          <a:bodyPr anchor="t" anchorCtr="0"/>
          <a:lstStyle>
            <a:lvl1pPr marL="0" marR="0" indent="0" algn="l">
              <a:buFontTx/>
              <a:buNone/>
              <a:defRPr sz="2800" baseline="0"/>
            </a:lvl1pPr>
            <a:extLst/>
          </a:lstStyle>
          <a:p>
            <a:pPr lvl="0"/>
            <a:r>
              <a:rPr lang="en-US" dirty="0" smtClean="0"/>
              <a:t>Click to add caption</a:t>
            </a:r>
            <a:endParaRPr lang="en-US" dirty="0"/>
          </a:p>
        </p:txBody>
      </p:sp>
      <p:sp>
        <p:nvSpPr>
          <p:cNvPr id="7" name="Rectangle 6"/>
          <p:cNvSpPr>
            <a:spLocks noGrp="1"/>
          </p:cNvSpPr>
          <p:nvPr>
            <p:ph type="dt" sz="half" idx="33"/>
          </p:nvPr>
        </p:nvSpPr>
        <p:spPr/>
        <p:txBody>
          <a:bodyPr/>
          <a:lstStyle>
            <a:extLst/>
          </a:lstStyle>
          <a:p>
            <a:pPr algn="r"/>
            <a:fld id="{9668B50E-0B48-4566-8609-C51CF752A7DF}" type="datetimeFigureOut">
              <a:rPr lang="en-US" smtClean="0">
                <a:solidFill>
                  <a:schemeClr val="bg1"/>
                </a:solidFill>
              </a:rPr>
              <a:pPr algn="r"/>
              <a:t>9/9/2008</a:t>
            </a:fld>
            <a:endParaRPr lang="en-US" dirty="0"/>
          </a:p>
        </p:txBody>
      </p:sp>
      <p:sp>
        <p:nvSpPr>
          <p:cNvPr id="8" name="Rectangle 7"/>
          <p:cNvSpPr>
            <a:spLocks noGrp="1"/>
          </p:cNvSpPr>
          <p:nvPr>
            <p:ph type="sldNum" sz="quarter" idx="34"/>
          </p:nvPr>
        </p:nvSpPr>
        <p:spPr/>
        <p:txBody>
          <a:bodyPr/>
          <a:lstStyle>
            <a:extLst/>
          </a:lstStyle>
          <a:p>
            <a:fld id="{8A4431D5-1B33-458B-8AFD-CECCB0FA18CB}" type="slidenum">
              <a:rPr lang="en-US" smtClean="0">
                <a:solidFill>
                  <a:srgbClr val="FFFFFF"/>
                </a:solidFill>
              </a:rPr>
              <a:pPr/>
              <a:t>‹#›</a:t>
            </a:fld>
            <a:endParaRPr lang="en-US" dirty="0"/>
          </a:p>
        </p:txBody>
      </p:sp>
      <p:sp>
        <p:nvSpPr>
          <p:cNvPr id="9" name="Rectangle 8"/>
          <p:cNvSpPr>
            <a:spLocks noGrp="1"/>
          </p:cNvSpPr>
          <p:nvPr>
            <p:ph type="ftr" sz="quarter" idx="35"/>
          </p:nvPr>
        </p:nvSpPr>
        <p:spPr/>
        <p:txBody>
          <a:bodyPr/>
          <a:lstStyle>
            <a:extLst/>
          </a:lstStyle>
          <a:p>
            <a:endParaRPr lang="en-US" dirty="0"/>
          </a:p>
        </p:txBody>
      </p:sp>
    </p:spTree>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4-Up: 1 Portrait with 3 Landscape">
    <p:spTree>
      <p:nvGrpSpPr>
        <p:cNvPr id="1" name=""/>
        <p:cNvGrpSpPr/>
        <p:nvPr/>
      </p:nvGrpSpPr>
      <p:grpSpPr>
        <a:xfrm>
          <a:off x="0" y="0"/>
          <a:ext cx="0" cy="0"/>
          <a:chOff x="0" y="0"/>
          <a:chExt cx="0" cy="0"/>
        </a:xfrm>
      </p:grpSpPr>
      <p:sp>
        <p:nvSpPr>
          <p:cNvPr id="3" name="Picture Placeholder 2"/>
          <p:cNvSpPr>
            <a:spLocks noGrp="1"/>
          </p:cNvSpPr>
          <p:nvPr>
            <p:ph type="pic" sz="quarter" idx="14"/>
          </p:nvPr>
        </p:nvSpPr>
        <p:spPr>
          <a:xfrm>
            <a:off x="343293" y="257665"/>
            <a:ext cx="4764388" cy="6352520"/>
          </a:xfrm>
          <a:prstGeom prst="rect">
            <a:avLst/>
          </a:prstGeom>
          <a:solidFill>
            <a:schemeClr val="bg1"/>
          </a:solidFill>
          <a:ln w="34925" cap="rnd" cmpd="sng" algn="ctr">
            <a:noFill/>
            <a:prstDash val="solid"/>
          </a:ln>
        </p:spPr>
        <p:style>
          <a:lnRef idx="3">
            <a:schemeClr val="lt1"/>
          </a:lnRef>
          <a:fillRef idx="1">
            <a:schemeClr val="accent5"/>
          </a:fillRef>
          <a:effectRef idx="1">
            <a:schemeClr val="accent5"/>
          </a:effectRef>
          <a:fontRef idx="minor">
            <a:schemeClr val="lt1"/>
          </a:fontRef>
        </p:style>
        <p:txBody>
          <a:bodyPr/>
          <a:lstStyle>
            <a:lvl1pPr marL="342900" indent="-342900" algn="ctr" rtl="0" latinLnBrk="0">
              <a:spcBef>
                <a:spcPct val="20000"/>
              </a:spcBef>
              <a:defRPr lang="en-US" sz="2000" dirty="0">
                <a:solidFill>
                  <a:schemeClr val="tx2"/>
                </a:solidFill>
                <a:latin typeface="+mn-lt"/>
                <a:ea typeface="+mn-ea"/>
                <a:cs typeface="+mn-cs"/>
              </a:defRPr>
            </a:lvl1pPr>
            <a:extLst/>
          </a:lstStyle>
          <a:p>
            <a:pPr marL="342900" indent="-342900" algn="ctr" rtl="0" latinLnBrk="0">
              <a:spcBef>
                <a:spcPct val="20000"/>
              </a:spcBef>
              <a:buFontTx/>
              <a:buNone/>
            </a:pPr>
            <a:r>
              <a:rPr lang="en-US" sz="2000" dirty="0" smtClean="0">
                <a:solidFill>
                  <a:schemeClr val="tx2"/>
                </a:solidFill>
                <a:latin typeface="+mn-lt"/>
                <a:ea typeface="+mn-ea"/>
                <a:cs typeface="+mn-cs"/>
              </a:rPr>
              <a:t>Click icon to add picture</a:t>
            </a:r>
            <a:endParaRPr lang="en-US" sz="2000" dirty="0">
              <a:solidFill>
                <a:schemeClr val="tx2"/>
              </a:solidFill>
              <a:latin typeface="+mn-lt"/>
              <a:ea typeface="+mn-ea"/>
              <a:cs typeface="+mn-cs"/>
            </a:endParaRPr>
          </a:p>
        </p:txBody>
      </p:sp>
      <p:sp>
        <p:nvSpPr>
          <p:cNvPr id="26" name="Picture Placeholder 25"/>
          <p:cNvSpPr>
            <a:spLocks noGrp="1"/>
          </p:cNvSpPr>
          <p:nvPr>
            <p:ph type="pic" sz="quarter" idx="18"/>
          </p:nvPr>
        </p:nvSpPr>
        <p:spPr>
          <a:xfrm>
            <a:off x="5446340" y="257665"/>
            <a:ext cx="2670051" cy="2002536"/>
          </a:xfrm>
          <a:prstGeom prst="rect">
            <a:avLst/>
          </a:prstGeom>
          <a:solidFill>
            <a:schemeClr val="bg1"/>
          </a:solidFill>
          <a:ln w="34925" cap="rnd" cmpd="sng" algn="ctr">
            <a:noFill/>
            <a:prstDash val="solid"/>
          </a:ln>
        </p:spPr>
        <p:style>
          <a:lnRef idx="3">
            <a:schemeClr val="lt1"/>
          </a:lnRef>
          <a:fillRef idx="1">
            <a:schemeClr val="accent3"/>
          </a:fillRef>
          <a:effectRef idx="1">
            <a:schemeClr val="accent3"/>
          </a:effectRef>
          <a:fontRef idx="minor">
            <a:schemeClr val="lt1"/>
          </a:fontRef>
        </p:style>
        <p:txBody>
          <a:bodyPr/>
          <a:lstStyle>
            <a:lvl1pPr marL="342900" indent="-342900" algn="ctr" rtl="0" latinLnBrk="0">
              <a:spcBef>
                <a:spcPct val="20000"/>
              </a:spcBef>
              <a:defRPr lang="en-US" sz="2000" dirty="0">
                <a:solidFill>
                  <a:schemeClr val="tx2"/>
                </a:solidFill>
                <a:latin typeface="+mn-lt"/>
                <a:ea typeface="+mn-ea"/>
                <a:cs typeface="+mn-cs"/>
              </a:defRPr>
            </a:lvl1pPr>
            <a:extLst/>
          </a:lstStyle>
          <a:p>
            <a:pPr marL="342900" indent="-342900" algn="ctr" rtl="0" latinLnBrk="0">
              <a:spcBef>
                <a:spcPct val="20000"/>
              </a:spcBef>
              <a:buFontTx/>
              <a:buNone/>
            </a:pPr>
            <a:r>
              <a:rPr lang="en-US" sz="2000" dirty="0" smtClean="0">
                <a:solidFill>
                  <a:schemeClr val="tx2"/>
                </a:solidFill>
                <a:latin typeface="+mn-lt"/>
                <a:ea typeface="+mn-ea"/>
                <a:cs typeface="+mn-cs"/>
              </a:rPr>
              <a:t>Click icon to add picture</a:t>
            </a:r>
            <a:endParaRPr lang="en-US" sz="2000" dirty="0">
              <a:solidFill>
                <a:schemeClr val="tx2"/>
              </a:solidFill>
              <a:latin typeface="+mn-lt"/>
              <a:ea typeface="+mn-ea"/>
              <a:cs typeface="+mn-cs"/>
            </a:endParaRPr>
          </a:p>
        </p:txBody>
      </p:sp>
      <p:sp>
        <p:nvSpPr>
          <p:cNvPr id="14" name="Picture Placeholder 13"/>
          <p:cNvSpPr>
            <a:spLocks noGrp="1"/>
          </p:cNvSpPr>
          <p:nvPr>
            <p:ph type="pic" sz="quarter" idx="22"/>
          </p:nvPr>
        </p:nvSpPr>
        <p:spPr>
          <a:xfrm>
            <a:off x="5446340" y="2432657"/>
            <a:ext cx="2670051" cy="2002536"/>
          </a:xfrm>
          <a:prstGeom prst="rect">
            <a:avLst/>
          </a:prstGeom>
          <a:solidFill>
            <a:schemeClr val="bg1"/>
          </a:solidFill>
          <a:ln w="34925" cap="rnd" cmpd="sng" algn="ctr">
            <a:noFill/>
            <a:prstDash val="solid"/>
          </a:ln>
        </p:spPr>
        <p:style>
          <a:lnRef idx="3">
            <a:schemeClr val="lt1"/>
          </a:lnRef>
          <a:fillRef idx="1">
            <a:schemeClr val="accent3"/>
          </a:fillRef>
          <a:effectRef idx="1">
            <a:schemeClr val="accent3"/>
          </a:effectRef>
          <a:fontRef idx="minor">
            <a:schemeClr val="lt1"/>
          </a:fontRef>
        </p:style>
        <p:txBody>
          <a:bodyPr/>
          <a:lstStyle>
            <a:lvl1pPr marL="342900" indent="-342900" algn="ctr" rtl="0" latinLnBrk="0">
              <a:spcBef>
                <a:spcPct val="20000"/>
              </a:spcBef>
              <a:defRPr lang="en-US" sz="2000" dirty="0">
                <a:solidFill>
                  <a:schemeClr val="tx2"/>
                </a:solidFill>
                <a:latin typeface="+mn-lt"/>
                <a:ea typeface="+mn-ea"/>
                <a:cs typeface="+mn-cs"/>
              </a:defRPr>
            </a:lvl1pPr>
            <a:extLst/>
          </a:lstStyle>
          <a:p>
            <a:pPr marL="342900" indent="-342900" algn="ctr" rtl="0" latinLnBrk="0">
              <a:spcBef>
                <a:spcPct val="20000"/>
              </a:spcBef>
              <a:buFontTx/>
              <a:buNone/>
            </a:pPr>
            <a:r>
              <a:rPr lang="en-US" sz="2000" dirty="0" smtClean="0">
                <a:solidFill>
                  <a:schemeClr val="tx2"/>
                </a:solidFill>
                <a:latin typeface="+mn-lt"/>
                <a:ea typeface="+mn-ea"/>
                <a:cs typeface="+mn-cs"/>
              </a:rPr>
              <a:t>Click icon to add picture</a:t>
            </a:r>
            <a:endParaRPr lang="en-US" sz="2000" dirty="0">
              <a:solidFill>
                <a:schemeClr val="tx2"/>
              </a:solidFill>
              <a:latin typeface="+mn-lt"/>
              <a:ea typeface="+mn-ea"/>
              <a:cs typeface="+mn-cs"/>
            </a:endParaRPr>
          </a:p>
        </p:txBody>
      </p:sp>
      <p:sp>
        <p:nvSpPr>
          <p:cNvPr id="13" name="Picture Placeholder 12"/>
          <p:cNvSpPr>
            <a:spLocks noGrp="1"/>
          </p:cNvSpPr>
          <p:nvPr>
            <p:ph type="pic" sz="quarter" idx="23"/>
          </p:nvPr>
        </p:nvSpPr>
        <p:spPr>
          <a:xfrm>
            <a:off x="5446340" y="4607649"/>
            <a:ext cx="2670051" cy="2002536"/>
          </a:xfrm>
          <a:prstGeom prst="rect">
            <a:avLst/>
          </a:prstGeom>
          <a:solidFill>
            <a:schemeClr val="bg1"/>
          </a:solidFill>
          <a:ln w="34925" cap="rnd" cmpd="sng" algn="ctr">
            <a:noFill/>
            <a:prstDash val="solid"/>
          </a:ln>
        </p:spPr>
        <p:style>
          <a:lnRef idx="3">
            <a:schemeClr val="lt1"/>
          </a:lnRef>
          <a:fillRef idx="1">
            <a:schemeClr val="accent3"/>
          </a:fillRef>
          <a:effectRef idx="1">
            <a:schemeClr val="accent3"/>
          </a:effectRef>
          <a:fontRef idx="minor">
            <a:schemeClr val="lt1"/>
          </a:fontRef>
        </p:style>
        <p:txBody>
          <a:bodyPr/>
          <a:lstStyle>
            <a:lvl1pPr marL="342900" indent="-342900" algn="ctr" rtl="0" latinLnBrk="0">
              <a:spcBef>
                <a:spcPct val="20000"/>
              </a:spcBef>
              <a:defRPr lang="en-US" sz="2000" dirty="0">
                <a:solidFill>
                  <a:schemeClr val="tx2"/>
                </a:solidFill>
                <a:latin typeface="+mn-lt"/>
                <a:ea typeface="+mn-ea"/>
                <a:cs typeface="+mn-cs"/>
              </a:defRPr>
            </a:lvl1pPr>
            <a:extLst/>
          </a:lstStyle>
          <a:p>
            <a:pPr marL="342900" indent="-342900" algn="ctr" rtl="0" latinLnBrk="0">
              <a:spcBef>
                <a:spcPct val="20000"/>
              </a:spcBef>
              <a:buFontTx/>
              <a:buNone/>
            </a:pPr>
            <a:r>
              <a:rPr lang="en-US" sz="2000" dirty="0" smtClean="0">
                <a:solidFill>
                  <a:schemeClr val="tx2"/>
                </a:solidFill>
                <a:latin typeface="+mn-lt"/>
                <a:ea typeface="+mn-ea"/>
                <a:cs typeface="+mn-cs"/>
              </a:rPr>
              <a:t>Click icon to add picture</a:t>
            </a:r>
            <a:endParaRPr lang="en-US" sz="2000" dirty="0">
              <a:solidFill>
                <a:schemeClr val="tx2"/>
              </a:solidFill>
              <a:latin typeface="+mn-lt"/>
              <a:ea typeface="+mn-ea"/>
              <a:cs typeface="+mn-cs"/>
            </a:endParaRPr>
          </a:p>
        </p:txBody>
      </p:sp>
      <p:sp>
        <p:nvSpPr>
          <p:cNvPr id="6" name="Rectangle 5"/>
          <p:cNvSpPr>
            <a:spLocks noGrp="1"/>
          </p:cNvSpPr>
          <p:nvPr>
            <p:ph type="dt" sz="half" idx="24"/>
          </p:nvPr>
        </p:nvSpPr>
        <p:spPr/>
        <p:txBody>
          <a:bodyPr/>
          <a:lstStyle>
            <a:extLst/>
          </a:lstStyle>
          <a:p>
            <a:pPr algn="r"/>
            <a:fld id="{9668B50E-0B48-4566-8609-C51CF752A7DF}" type="datetimeFigureOut">
              <a:rPr lang="en-US" smtClean="0">
                <a:solidFill>
                  <a:schemeClr val="bg1"/>
                </a:solidFill>
              </a:rPr>
              <a:pPr algn="r"/>
              <a:t>9/9/2008</a:t>
            </a:fld>
            <a:endParaRPr lang="en-US" dirty="0"/>
          </a:p>
        </p:txBody>
      </p:sp>
      <p:sp>
        <p:nvSpPr>
          <p:cNvPr id="7" name="Rectangle 6"/>
          <p:cNvSpPr>
            <a:spLocks noGrp="1"/>
          </p:cNvSpPr>
          <p:nvPr>
            <p:ph type="sldNum" sz="quarter" idx="25"/>
          </p:nvPr>
        </p:nvSpPr>
        <p:spPr/>
        <p:txBody>
          <a:bodyPr/>
          <a:lstStyle>
            <a:extLst/>
          </a:lstStyle>
          <a:p>
            <a:fld id="{8A4431D5-1B33-458B-8AFD-CECCB0FA18CB}" type="slidenum">
              <a:rPr lang="en-US" smtClean="0">
                <a:solidFill>
                  <a:srgbClr val="FFFFFF"/>
                </a:solidFill>
              </a:rPr>
              <a:pPr/>
              <a:t>‹#›</a:t>
            </a:fld>
            <a:endParaRPr lang="en-US" dirty="0"/>
          </a:p>
        </p:txBody>
      </p:sp>
      <p:sp>
        <p:nvSpPr>
          <p:cNvPr id="8" name="Rectangle 7"/>
          <p:cNvSpPr>
            <a:spLocks noGrp="1"/>
          </p:cNvSpPr>
          <p:nvPr>
            <p:ph type="ftr" sz="quarter" idx="26"/>
          </p:nvPr>
        </p:nvSpPr>
        <p:spPr/>
        <p:txBody>
          <a:bodyPr/>
          <a:lstStyle>
            <a:extLst/>
          </a:lstStyle>
          <a:p>
            <a:endParaRPr lang="en-US" dirty="0"/>
          </a:p>
        </p:txBody>
      </p:sp>
    </p:spTree>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5-Up: 3 Landscape with 2 Portrait">
    <p:spTree>
      <p:nvGrpSpPr>
        <p:cNvPr id="1" name=""/>
        <p:cNvGrpSpPr/>
        <p:nvPr/>
      </p:nvGrpSpPr>
      <p:grpSpPr>
        <a:xfrm>
          <a:off x="0" y="0"/>
          <a:ext cx="0" cy="0"/>
          <a:chOff x="0" y="0"/>
          <a:chExt cx="0" cy="0"/>
        </a:xfrm>
      </p:grpSpPr>
      <p:sp>
        <p:nvSpPr>
          <p:cNvPr id="19" name="Picture Placeholder 18"/>
          <p:cNvSpPr>
            <a:spLocks noGrp="1"/>
          </p:cNvSpPr>
          <p:nvPr>
            <p:ph type="pic" sz="quarter" idx="14"/>
          </p:nvPr>
        </p:nvSpPr>
        <p:spPr>
          <a:xfrm>
            <a:off x="228600" y="3429000"/>
            <a:ext cx="2070155" cy="3124200"/>
          </a:xfrm>
          <a:prstGeom prst="rect">
            <a:avLst/>
          </a:prstGeom>
          <a:solidFill>
            <a:schemeClr val="bg1"/>
          </a:solidFill>
          <a:ln w="34925" cap="rnd" cmpd="sng" algn="ctr">
            <a:noFill/>
            <a:prstDash val="solid"/>
          </a:ln>
        </p:spPr>
        <p:style>
          <a:lnRef idx="3">
            <a:schemeClr val="lt1"/>
          </a:lnRef>
          <a:fillRef idx="1">
            <a:schemeClr val="accent3"/>
          </a:fillRef>
          <a:effectRef idx="1">
            <a:schemeClr val="accent3"/>
          </a:effectRef>
          <a:fontRef idx="minor">
            <a:schemeClr val="lt1"/>
          </a:fontRef>
        </p:style>
        <p:txBody>
          <a:bodyPr/>
          <a:lstStyle>
            <a:lvl1pPr marL="342900" indent="-342900" algn="ctr" rtl="0" latinLnBrk="0">
              <a:spcBef>
                <a:spcPct val="20000"/>
              </a:spcBef>
              <a:defRPr lang="en-US" sz="2000" dirty="0">
                <a:solidFill>
                  <a:schemeClr val="tx2"/>
                </a:solidFill>
                <a:latin typeface="+mn-lt"/>
                <a:ea typeface="+mn-ea"/>
                <a:cs typeface="+mn-cs"/>
              </a:defRPr>
            </a:lvl1pPr>
            <a:extLst/>
          </a:lstStyle>
          <a:p>
            <a:pPr marL="342900" indent="-342900" algn="ctr" rtl="0" latinLnBrk="0">
              <a:spcBef>
                <a:spcPct val="20000"/>
              </a:spcBef>
              <a:buFontTx/>
              <a:buNone/>
            </a:pPr>
            <a:r>
              <a:rPr lang="en-US" sz="2000" dirty="0" smtClean="0">
                <a:solidFill>
                  <a:schemeClr val="tx2"/>
                </a:solidFill>
                <a:latin typeface="+mn-lt"/>
                <a:ea typeface="+mn-ea"/>
                <a:cs typeface="+mn-cs"/>
              </a:rPr>
              <a:t>Click icon to add picture</a:t>
            </a:r>
            <a:endParaRPr lang="en-US" sz="2000" dirty="0">
              <a:solidFill>
                <a:schemeClr val="tx2"/>
              </a:solidFill>
              <a:latin typeface="+mn-lt"/>
              <a:ea typeface="+mn-ea"/>
              <a:cs typeface="+mn-cs"/>
            </a:endParaRPr>
          </a:p>
        </p:txBody>
      </p:sp>
      <p:sp>
        <p:nvSpPr>
          <p:cNvPr id="12" name="Picture Placeholder 11"/>
          <p:cNvSpPr>
            <a:spLocks noGrp="1"/>
          </p:cNvSpPr>
          <p:nvPr>
            <p:ph type="pic" sz="quarter" idx="17"/>
          </p:nvPr>
        </p:nvSpPr>
        <p:spPr>
          <a:xfrm>
            <a:off x="2438400" y="228600"/>
            <a:ext cx="5562600" cy="4171950"/>
          </a:xfrm>
          <a:prstGeom prst="rect">
            <a:avLst/>
          </a:prstGeom>
          <a:solidFill>
            <a:schemeClr val="bg1"/>
          </a:solidFill>
          <a:ln w="34925" cap="rnd" cmpd="sng" algn="ctr">
            <a:noFill/>
            <a:prstDash val="solid"/>
          </a:ln>
        </p:spPr>
        <p:style>
          <a:lnRef idx="3">
            <a:schemeClr val="lt1"/>
          </a:lnRef>
          <a:fillRef idx="1">
            <a:schemeClr val="accent5"/>
          </a:fillRef>
          <a:effectRef idx="1">
            <a:schemeClr val="accent5"/>
          </a:effectRef>
          <a:fontRef idx="minor">
            <a:schemeClr val="lt1"/>
          </a:fontRef>
        </p:style>
        <p:txBody>
          <a:bodyPr/>
          <a:lstStyle>
            <a:lvl1pPr marL="342900" indent="-342900" algn="ctr" rtl="0" latinLnBrk="0">
              <a:spcBef>
                <a:spcPct val="20000"/>
              </a:spcBef>
              <a:defRPr lang="en-US" sz="2000" dirty="0">
                <a:solidFill>
                  <a:schemeClr val="tx2"/>
                </a:solidFill>
                <a:latin typeface="+mn-lt"/>
                <a:ea typeface="+mn-ea"/>
                <a:cs typeface="+mn-cs"/>
              </a:defRPr>
            </a:lvl1pPr>
            <a:extLst/>
          </a:lstStyle>
          <a:p>
            <a:pPr marL="342900" indent="-342900" algn="ctr" rtl="0" latinLnBrk="0">
              <a:spcBef>
                <a:spcPct val="20000"/>
              </a:spcBef>
              <a:buFontTx/>
              <a:buNone/>
            </a:pPr>
            <a:r>
              <a:rPr lang="en-US" sz="2000" dirty="0" smtClean="0">
                <a:solidFill>
                  <a:schemeClr val="tx2"/>
                </a:solidFill>
                <a:latin typeface="+mn-lt"/>
                <a:ea typeface="+mn-ea"/>
                <a:cs typeface="+mn-cs"/>
              </a:rPr>
              <a:t>Click icon to add picture</a:t>
            </a:r>
            <a:endParaRPr lang="en-US" sz="2000" dirty="0">
              <a:solidFill>
                <a:schemeClr val="tx2"/>
              </a:solidFill>
              <a:latin typeface="+mn-lt"/>
              <a:ea typeface="+mn-ea"/>
              <a:cs typeface="+mn-cs"/>
            </a:endParaRPr>
          </a:p>
        </p:txBody>
      </p:sp>
      <p:sp>
        <p:nvSpPr>
          <p:cNvPr id="15" name="Picture Placeholder 14"/>
          <p:cNvSpPr>
            <a:spLocks noGrp="1"/>
          </p:cNvSpPr>
          <p:nvPr>
            <p:ph type="pic" sz="quarter" idx="26"/>
          </p:nvPr>
        </p:nvSpPr>
        <p:spPr>
          <a:xfrm>
            <a:off x="228600" y="228600"/>
            <a:ext cx="2070155" cy="3124200"/>
          </a:xfrm>
          <a:prstGeom prst="rect">
            <a:avLst/>
          </a:prstGeom>
          <a:solidFill>
            <a:schemeClr val="bg1"/>
          </a:solidFill>
          <a:ln w="34925" cap="rnd" cmpd="sng" algn="ctr">
            <a:noFill/>
            <a:prstDash val="solid"/>
          </a:ln>
        </p:spPr>
        <p:style>
          <a:lnRef idx="3">
            <a:schemeClr val="lt1"/>
          </a:lnRef>
          <a:fillRef idx="1">
            <a:schemeClr val="accent3"/>
          </a:fillRef>
          <a:effectRef idx="1">
            <a:schemeClr val="accent3"/>
          </a:effectRef>
          <a:fontRef idx="minor">
            <a:schemeClr val="lt1"/>
          </a:fontRef>
        </p:style>
        <p:txBody>
          <a:bodyPr/>
          <a:lstStyle>
            <a:lvl1pPr marL="342900" indent="-342900" algn="ctr" rtl="0" latinLnBrk="0">
              <a:spcBef>
                <a:spcPct val="20000"/>
              </a:spcBef>
              <a:defRPr lang="en-US" sz="2000" dirty="0">
                <a:solidFill>
                  <a:schemeClr val="tx2"/>
                </a:solidFill>
                <a:latin typeface="+mn-lt"/>
                <a:ea typeface="+mn-ea"/>
                <a:cs typeface="+mn-cs"/>
              </a:defRPr>
            </a:lvl1pPr>
            <a:extLst/>
          </a:lstStyle>
          <a:p>
            <a:pPr marL="342900" indent="-342900" algn="ctr" rtl="0" latinLnBrk="0">
              <a:spcBef>
                <a:spcPct val="20000"/>
              </a:spcBef>
              <a:buFontTx/>
              <a:buNone/>
            </a:pPr>
            <a:r>
              <a:rPr lang="en-US" sz="2000" dirty="0" smtClean="0">
                <a:solidFill>
                  <a:schemeClr val="tx2"/>
                </a:solidFill>
                <a:latin typeface="+mn-lt"/>
                <a:ea typeface="+mn-ea"/>
                <a:cs typeface="+mn-cs"/>
              </a:rPr>
              <a:t>Click icon to add picture</a:t>
            </a:r>
            <a:endParaRPr lang="en-US" sz="2000" dirty="0">
              <a:solidFill>
                <a:schemeClr val="tx2"/>
              </a:solidFill>
              <a:latin typeface="+mn-lt"/>
              <a:ea typeface="+mn-ea"/>
              <a:cs typeface="+mn-cs"/>
            </a:endParaRPr>
          </a:p>
        </p:txBody>
      </p:sp>
      <p:sp>
        <p:nvSpPr>
          <p:cNvPr id="31" name="Picture Placeholder 30"/>
          <p:cNvSpPr>
            <a:spLocks noGrp="1"/>
          </p:cNvSpPr>
          <p:nvPr>
            <p:ph type="pic" sz="quarter" idx="27"/>
          </p:nvPr>
        </p:nvSpPr>
        <p:spPr>
          <a:xfrm>
            <a:off x="5257800" y="4495800"/>
            <a:ext cx="2743200" cy="2057400"/>
          </a:xfrm>
          <a:prstGeom prst="rect">
            <a:avLst/>
          </a:prstGeom>
          <a:solidFill>
            <a:schemeClr val="bg1"/>
          </a:solidFill>
          <a:ln w="34925" cap="rnd" cmpd="sng" algn="ctr">
            <a:noFill/>
            <a:prstDash val="solid"/>
          </a:ln>
        </p:spPr>
        <p:style>
          <a:lnRef idx="3">
            <a:schemeClr val="lt1"/>
          </a:lnRef>
          <a:fillRef idx="1">
            <a:schemeClr val="accent3"/>
          </a:fillRef>
          <a:effectRef idx="1">
            <a:schemeClr val="accent3"/>
          </a:effectRef>
          <a:fontRef idx="minor">
            <a:schemeClr val="lt1"/>
          </a:fontRef>
        </p:style>
        <p:txBody>
          <a:bodyPr/>
          <a:lstStyle>
            <a:lvl1pPr marL="342900" indent="-342900" algn="ctr" rtl="0" latinLnBrk="0">
              <a:spcBef>
                <a:spcPct val="20000"/>
              </a:spcBef>
              <a:defRPr lang="en-US" sz="2000" dirty="0">
                <a:solidFill>
                  <a:schemeClr val="tx2"/>
                </a:solidFill>
                <a:latin typeface="+mn-lt"/>
                <a:ea typeface="+mn-ea"/>
                <a:cs typeface="+mn-cs"/>
              </a:defRPr>
            </a:lvl1pPr>
            <a:extLst/>
          </a:lstStyle>
          <a:p>
            <a:pPr marL="342900" indent="-342900" algn="ctr" rtl="0" latinLnBrk="0">
              <a:spcBef>
                <a:spcPct val="20000"/>
              </a:spcBef>
              <a:buFontTx/>
              <a:buNone/>
            </a:pPr>
            <a:r>
              <a:rPr lang="en-US" sz="2000" dirty="0" smtClean="0">
                <a:solidFill>
                  <a:schemeClr val="tx2"/>
                </a:solidFill>
                <a:latin typeface="+mn-lt"/>
                <a:ea typeface="+mn-ea"/>
                <a:cs typeface="+mn-cs"/>
              </a:rPr>
              <a:t>Click icon to add picture</a:t>
            </a:r>
            <a:endParaRPr lang="en-US" sz="2000" dirty="0">
              <a:solidFill>
                <a:schemeClr val="tx2"/>
              </a:solidFill>
              <a:latin typeface="+mn-lt"/>
              <a:ea typeface="+mn-ea"/>
              <a:cs typeface="+mn-cs"/>
            </a:endParaRPr>
          </a:p>
        </p:txBody>
      </p:sp>
      <p:sp>
        <p:nvSpPr>
          <p:cNvPr id="17" name="Picture Placeholder 16"/>
          <p:cNvSpPr>
            <a:spLocks noGrp="1"/>
          </p:cNvSpPr>
          <p:nvPr>
            <p:ph type="pic" sz="quarter" idx="28"/>
          </p:nvPr>
        </p:nvSpPr>
        <p:spPr>
          <a:xfrm>
            <a:off x="2438400" y="4495800"/>
            <a:ext cx="2743200" cy="2057400"/>
          </a:xfrm>
          <a:prstGeom prst="rect">
            <a:avLst/>
          </a:prstGeom>
          <a:solidFill>
            <a:schemeClr val="bg1"/>
          </a:solidFill>
          <a:ln w="34925" cap="rnd" cmpd="sng" algn="ctr">
            <a:noFill/>
            <a:prstDash val="solid"/>
          </a:ln>
        </p:spPr>
        <p:style>
          <a:lnRef idx="3">
            <a:schemeClr val="lt1"/>
          </a:lnRef>
          <a:fillRef idx="1">
            <a:schemeClr val="accent3"/>
          </a:fillRef>
          <a:effectRef idx="1">
            <a:schemeClr val="accent3"/>
          </a:effectRef>
          <a:fontRef idx="minor">
            <a:schemeClr val="lt1"/>
          </a:fontRef>
        </p:style>
        <p:txBody>
          <a:bodyPr/>
          <a:lstStyle>
            <a:lvl1pPr marL="342900" indent="-342900" algn="ctr" rtl="0" latinLnBrk="0">
              <a:spcBef>
                <a:spcPct val="20000"/>
              </a:spcBef>
              <a:defRPr lang="en-US" sz="2000" dirty="0">
                <a:solidFill>
                  <a:schemeClr val="tx2"/>
                </a:solidFill>
                <a:latin typeface="+mn-lt"/>
                <a:ea typeface="+mn-ea"/>
                <a:cs typeface="+mn-cs"/>
              </a:defRPr>
            </a:lvl1pPr>
            <a:extLst/>
          </a:lstStyle>
          <a:p>
            <a:pPr marL="342900" indent="-342900" algn="ctr" rtl="0" latinLnBrk="0">
              <a:spcBef>
                <a:spcPct val="20000"/>
              </a:spcBef>
              <a:buFontTx/>
              <a:buNone/>
            </a:pPr>
            <a:r>
              <a:rPr lang="en-US" sz="2000" dirty="0" smtClean="0">
                <a:solidFill>
                  <a:schemeClr val="tx2"/>
                </a:solidFill>
                <a:latin typeface="+mn-lt"/>
                <a:ea typeface="+mn-ea"/>
                <a:cs typeface="+mn-cs"/>
              </a:rPr>
              <a:t>Click icon to add picture</a:t>
            </a:r>
            <a:endParaRPr lang="en-US" sz="2000" dirty="0">
              <a:solidFill>
                <a:schemeClr val="tx2"/>
              </a:solidFill>
              <a:latin typeface="+mn-lt"/>
              <a:ea typeface="+mn-ea"/>
              <a:cs typeface="+mn-cs"/>
            </a:endParaRPr>
          </a:p>
        </p:txBody>
      </p:sp>
      <p:sp>
        <p:nvSpPr>
          <p:cNvPr id="7" name="Rectangle 6"/>
          <p:cNvSpPr>
            <a:spLocks noGrp="1"/>
          </p:cNvSpPr>
          <p:nvPr>
            <p:ph type="dt" sz="half" idx="29"/>
          </p:nvPr>
        </p:nvSpPr>
        <p:spPr/>
        <p:txBody>
          <a:bodyPr/>
          <a:lstStyle>
            <a:extLst/>
          </a:lstStyle>
          <a:p>
            <a:pPr algn="r"/>
            <a:fld id="{9668B50E-0B48-4566-8609-C51CF752A7DF}" type="datetimeFigureOut">
              <a:rPr lang="en-US" smtClean="0">
                <a:solidFill>
                  <a:schemeClr val="bg1"/>
                </a:solidFill>
              </a:rPr>
              <a:pPr algn="r"/>
              <a:t>9/9/2008</a:t>
            </a:fld>
            <a:endParaRPr lang="en-US" dirty="0"/>
          </a:p>
        </p:txBody>
      </p:sp>
      <p:sp>
        <p:nvSpPr>
          <p:cNvPr id="8" name="Rectangle 7"/>
          <p:cNvSpPr>
            <a:spLocks noGrp="1"/>
          </p:cNvSpPr>
          <p:nvPr>
            <p:ph type="sldNum" sz="quarter" idx="30"/>
          </p:nvPr>
        </p:nvSpPr>
        <p:spPr/>
        <p:txBody>
          <a:bodyPr/>
          <a:lstStyle>
            <a:extLst/>
          </a:lstStyle>
          <a:p>
            <a:fld id="{8A4431D5-1B33-458B-8AFD-CECCB0FA18CB}" type="slidenum">
              <a:rPr lang="en-US" smtClean="0">
                <a:solidFill>
                  <a:srgbClr val="FFFFFF"/>
                </a:solidFill>
              </a:rPr>
              <a:pPr/>
              <a:t>‹#›</a:t>
            </a:fld>
            <a:endParaRPr lang="en-US" dirty="0"/>
          </a:p>
        </p:txBody>
      </p:sp>
      <p:sp>
        <p:nvSpPr>
          <p:cNvPr id="9" name="Rectangle 8"/>
          <p:cNvSpPr>
            <a:spLocks noGrp="1"/>
          </p:cNvSpPr>
          <p:nvPr>
            <p:ph type="ftr" sz="quarter" idx="31"/>
          </p:nvPr>
        </p:nvSpPr>
        <p:spPr/>
        <p:txBody>
          <a:bodyPr/>
          <a:lstStyle>
            <a:extLst/>
          </a:lstStyle>
          <a:p>
            <a:endParaRPr lang="en-US" dirty="0"/>
          </a:p>
        </p:txBody>
      </p:sp>
    </p:spTree>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5-Up: 2 Landscape with 3 Portrait">
    <p:spTree>
      <p:nvGrpSpPr>
        <p:cNvPr id="1" name=""/>
        <p:cNvGrpSpPr/>
        <p:nvPr/>
      </p:nvGrpSpPr>
      <p:grpSpPr>
        <a:xfrm>
          <a:off x="0" y="0"/>
          <a:ext cx="0" cy="0"/>
          <a:chOff x="0" y="0"/>
          <a:chExt cx="0" cy="0"/>
        </a:xfrm>
      </p:grpSpPr>
      <p:sp>
        <p:nvSpPr>
          <p:cNvPr id="9" name="Picture Placeholder 8"/>
          <p:cNvSpPr>
            <a:spLocks noGrp="1"/>
          </p:cNvSpPr>
          <p:nvPr>
            <p:ph type="pic" sz="quarter" idx="26"/>
          </p:nvPr>
        </p:nvSpPr>
        <p:spPr>
          <a:xfrm>
            <a:off x="228600" y="228600"/>
            <a:ext cx="2606040" cy="3474720"/>
          </a:xfrm>
          <a:prstGeom prst="rect">
            <a:avLst/>
          </a:prstGeom>
          <a:solidFill>
            <a:schemeClr val="bg1"/>
          </a:solidFill>
          <a:ln w="34925" cap="rnd" cmpd="sng" algn="ctr">
            <a:noFill/>
            <a:prstDash val="solid"/>
          </a:ln>
        </p:spPr>
        <p:style>
          <a:lnRef idx="3">
            <a:schemeClr val="lt1"/>
          </a:lnRef>
          <a:fillRef idx="1">
            <a:schemeClr val="accent5"/>
          </a:fillRef>
          <a:effectRef idx="1">
            <a:schemeClr val="accent5"/>
          </a:effectRef>
          <a:fontRef idx="minor">
            <a:schemeClr val="lt1"/>
          </a:fontRef>
        </p:style>
        <p:txBody>
          <a:bodyPr/>
          <a:lstStyle>
            <a:lvl1pPr marL="342900" indent="-342900" algn="ctr" rtl="0" latinLnBrk="0">
              <a:spcBef>
                <a:spcPct val="20000"/>
              </a:spcBef>
              <a:defRPr lang="en-US" sz="2000" dirty="0">
                <a:solidFill>
                  <a:schemeClr val="tx2"/>
                </a:solidFill>
                <a:latin typeface="+mn-lt"/>
                <a:ea typeface="+mn-ea"/>
                <a:cs typeface="+mn-cs"/>
              </a:defRPr>
            </a:lvl1pPr>
            <a:extLst/>
          </a:lstStyle>
          <a:p>
            <a:pPr marL="342900" indent="-342900" algn="ctr" rtl="0" latinLnBrk="0">
              <a:spcBef>
                <a:spcPct val="20000"/>
              </a:spcBef>
              <a:buFontTx/>
              <a:buNone/>
            </a:pPr>
            <a:r>
              <a:rPr lang="en-US" sz="2000" dirty="0" smtClean="0">
                <a:solidFill>
                  <a:schemeClr val="tx2"/>
                </a:solidFill>
                <a:latin typeface="+mn-lt"/>
                <a:ea typeface="+mn-ea"/>
                <a:cs typeface="+mn-cs"/>
              </a:rPr>
              <a:t>Click icon to add picture</a:t>
            </a:r>
            <a:endParaRPr lang="en-US" sz="2000" dirty="0">
              <a:solidFill>
                <a:schemeClr val="tx2"/>
              </a:solidFill>
              <a:latin typeface="+mn-lt"/>
              <a:ea typeface="+mn-ea"/>
              <a:cs typeface="+mn-cs"/>
            </a:endParaRPr>
          </a:p>
        </p:txBody>
      </p:sp>
      <p:sp>
        <p:nvSpPr>
          <p:cNvPr id="7" name="Picture Placeholder 6"/>
          <p:cNvSpPr>
            <a:spLocks noGrp="1"/>
          </p:cNvSpPr>
          <p:nvPr>
            <p:ph type="pic" sz="quarter" idx="29"/>
          </p:nvPr>
        </p:nvSpPr>
        <p:spPr>
          <a:xfrm>
            <a:off x="228600" y="3867150"/>
            <a:ext cx="3962400" cy="2743200"/>
          </a:xfrm>
          <a:prstGeom prst="rect">
            <a:avLst/>
          </a:prstGeom>
          <a:solidFill>
            <a:schemeClr val="bg1"/>
          </a:solidFill>
          <a:ln w="34925" cap="rnd" cmpd="sng" algn="ctr">
            <a:noFill/>
            <a:prstDash val="solid"/>
          </a:ln>
        </p:spPr>
        <p:style>
          <a:lnRef idx="3">
            <a:schemeClr val="lt1"/>
          </a:lnRef>
          <a:fillRef idx="1">
            <a:schemeClr val="accent3"/>
          </a:fillRef>
          <a:effectRef idx="1">
            <a:schemeClr val="accent3"/>
          </a:effectRef>
          <a:fontRef idx="minor">
            <a:schemeClr val="lt1"/>
          </a:fontRef>
        </p:style>
        <p:txBody>
          <a:bodyPr/>
          <a:lstStyle>
            <a:lvl1pPr marL="342900" indent="-342900" algn="ctr" rtl="0" latinLnBrk="0">
              <a:spcBef>
                <a:spcPct val="20000"/>
              </a:spcBef>
              <a:defRPr lang="en-US" sz="2000" dirty="0">
                <a:solidFill>
                  <a:schemeClr val="tx2"/>
                </a:solidFill>
                <a:latin typeface="+mn-lt"/>
                <a:ea typeface="+mn-ea"/>
                <a:cs typeface="+mn-cs"/>
              </a:defRPr>
            </a:lvl1pPr>
            <a:extLst/>
          </a:lstStyle>
          <a:p>
            <a:pPr marL="342900" indent="-342900" algn="ctr" rtl="0" latinLnBrk="0">
              <a:spcBef>
                <a:spcPct val="20000"/>
              </a:spcBef>
              <a:buFontTx/>
              <a:buNone/>
            </a:pPr>
            <a:r>
              <a:rPr lang="en-US" sz="2000" dirty="0" smtClean="0">
                <a:solidFill>
                  <a:schemeClr val="tx2"/>
                </a:solidFill>
                <a:latin typeface="+mn-lt"/>
                <a:ea typeface="+mn-ea"/>
                <a:cs typeface="+mn-cs"/>
              </a:rPr>
              <a:t>Click icon to add picture</a:t>
            </a:r>
            <a:endParaRPr lang="en-US" sz="2000" dirty="0">
              <a:solidFill>
                <a:schemeClr val="tx2"/>
              </a:solidFill>
              <a:latin typeface="+mn-lt"/>
              <a:ea typeface="+mn-ea"/>
              <a:cs typeface="+mn-cs"/>
            </a:endParaRPr>
          </a:p>
        </p:txBody>
      </p:sp>
      <p:sp>
        <p:nvSpPr>
          <p:cNvPr id="27" name="Picture Placeholder 26"/>
          <p:cNvSpPr>
            <a:spLocks noGrp="1"/>
          </p:cNvSpPr>
          <p:nvPr>
            <p:ph type="pic" sz="quarter" idx="30"/>
          </p:nvPr>
        </p:nvSpPr>
        <p:spPr>
          <a:xfrm>
            <a:off x="4419600" y="3867150"/>
            <a:ext cx="3962400" cy="2743200"/>
          </a:xfrm>
          <a:prstGeom prst="rect">
            <a:avLst/>
          </a:prstGeom>
          <a:solidFill>
            <a:schemeClr val="bg1"/>
          </a:solidFill>
          <a:ln w="34925" cap="rnd" cmpd="sng" algn="ctr">
            <a:noFill/>
            <a:prstDash val="solid"/>
          </a:ln>
        </p:spPr>
        <p:style>
          <a:lnRef idx="3">
            <a:schemeClr val="lt1"/>
          </a:lnRef>
          <a:fillRef idx="1">
            <a:schemeClr val="accent3"/>
          </a:fillRef>
          <a:effectRef idx="1">
            <a:schemeClr val="accent3"/>
          </a:effectRef>
          <a:fontRef idx="minor">
            <a:schemeClr val="lt1"/>
          </a:fontRef>
        </p:style>
        <p:txBody>
          <a:bodyPr/>
          <a:lstStyle>
            <a:lvl1pPr marL="342900" indent="-342900" algn="ctr" rtl="0" latinLnBrk="0">
              <a:spcBef>
                <a:spcPct val="20000"/>
              </a:spcBef>
              <a:defRPr lang="en-US" sz="2000" dirty="0">
                <a:solidFill>
                  <a:schemeClr val="tx2"/>
                </a:solidFill>
                <a:latin typeface="+mn-lt"/>
                <a:ea typeface="+mn-ea"/>
                <a:cs typeface="+mn-cs"/>
              </a:defRPr>
            </a:lvl1pPr>
            <a:extLst/>
          </a:lstStyle>
          <a:p>
            <a:pPr marL="342900" indent="-342900" algn="ctr" rtl="0" latinLnBrk="0">
              <a:spcBef>
                <a:spcPct val="20000"/>
              </a:spcBef>
              <a:buFontTx/>
              <a:buNone/>
            </a:pPr>
            <a:r>
              <a:rPr lang="en-US" sz="2000" dirty="0" smtClean="0">
                <a:solidFill>
                  <a:schemeClr val="tx2"/>
                </a:solidFill>
                <a:latin typeface="+mn-lt"/>
                <a:ea typeface="+mn-ea"/>
                <a:cs typeface="+mn-cs"/>
              </a:rPr>
              <a:t>Click icon to add picture</a:t>
            </a:r>
            <a:endParaRPr lang="en-US" sz="2000" dirty="0">
              <a:solidFill>
                <a:schemeClr val="tx2"/>
              </a:solidFill>
              <a:latin typeface="+mn-lt"/>
              <a:ea typeface="+mn-ea"/>
              <a:cs typeface="+mn-cs"/>
            </a:endParaRPr>
          </a:p>
        </p:txBody>
      </p:sp>
      <p:sp>
        <p:nvSpPr>
          <p:cNvPr id="14" name="Picture Placeholder 13"/>
          <p:cNvSpPr>
            <a:spLocks noGrp="1"/>
          </p:cNvSpPr>
          <p:nvPr>
            <p:ph type="pic" sz="quarter" idx="27"/>
          </p:nvPr>
        </p:nvSpPr>
        <p:spPr>
          <a:xfrm>
            <a:off x="3009900" y="228600"/>
            <a:ext cx="2606040" cy="3474720"/>
          </a:xfrm>
          <a:prstGeom prst="rect">
            <a:avLst/>
          </a:prstGeom>
          <a:solidFill>
            <a:schemeClr val="bg1"/>
          </a:solidFill>
          <a:ln w="34925" cap="rnd" cmpd="sng" algn="ctr">
            <a:noFill/>
            <a:prstDash val="solid"/>
          </a:ln>
        </p:spPr>
        <p:style>
          <a:lnRef idx="3">
            <a:schemeClr val="lt1"/>
          </a:lnRef>
          <a:fillRef idx="1">
            <a:schemeClr val="accent5"/>
          </a:fillRef>
          <a:effectRef idx="1">
            <a:schemeClr val="accent5"/>
          </a:effectRef>
          <a:fontRef idx="minor">
            <a:schemeClr val="lt1"/>
          </a:fontRef>
        </p:style>
        <p:txBody>
          <a:bodyPr/>
          <a:lstStyle>
            <a:lvl1pPr marL="342900" indent="-342900" algn="ctr" rtl="0" latinLnBrk="0">
              <a:spcBef>
                <a:spcPct val="20000"/>
              </a:spcBef>
              <a:defRPr lang="en-US" sz="2000" dirty="0">
                <a:solidFill>
                  <a:schemeClr val="tx2"/>
                </a:solidFill>
                <a:latin typeface="+mn-lt"/>
                <a:ea typeface="+mn-ea"/>
                <a:cs typeface="+mn-cs"/>
              </a:defRPr>
            </a:lvl1pPr>
            <a:extLst/>
          </a:lstStyle>
          <a:p>
            <a:pPr marL="342900" indent="-342900" algn="ctr" rtl="0" latinLnBrk="0">
              <a:spcBef>
                <a:spcPct val="20000"/>
              </a:spcBef>
              <a:buFontTx/>
              <a:buNone/>
            </a:pPr>
            <a:r>
              <a:rPr lang="en-US" sz="2000" dirty="0" smtClean="0">
                <a:solidFill>
                  <a:schemeClr val="tx2"/>
                </a:solidFill>
                <a:latin typeface="+mn-lt"/>
                <a:ea typeface="+mn-ea"/>
                <a:cs typeface="+mn-cs"/>
              </a:rPr>
              <a:t>Click icon to add picture</a:t>
            </a:r>
            <a:endParaRPr lang="en-US" sz="2000" dirty="0">
              <a:solidFill>
                <a:schemeClr val="tx2"/>
              </a:solidFill>
              <a:latin typeface="+mn-lt"/>
              <a:ea typeface="+mn-ea"/>
              <a:cs typeface="+mn-cs"/>
            </a:endParaRPr>
          </a:p>
        </p:txBody>
      </p:sp>
      <p:sp>
        <p:nvSpPr>
          <p:cNvPr id="12" name="Picture Placeholder 11"/>
          <p:cNvSpPr>
            <a:spLocks noGrp="1"/>
          </p:cNvSpPr>
          <p:nvPr>
            <p:ph type="pic" sz="quarter" idx="28"/>
          </p:nvPr>
        </p:nvSpPr>
        <p:spPr>
          <a:xfrm>
            <a:off x="5791200" y="228600"/>
            <a:ext cx="2606040" cy="3474720"/>
          </a:xfrm>
          <a:prstGeom prst="rect">
            <a:avLst/>
          </a:prstGeom>
          <a:solidFill>
            <a:schemeClr val="bg1"/>
          </a:solidFill>
          <a:ln w="34925" cap="rnd" cmpd="sng" algn="ctr">
            <a:noFill/>
            <a:prstDash val="solid"/>
          </a:ln>
        </p:spPr>
        <p:style>
          <a:lnRef idx="3">
            <a:schemeClr val="lt1"/>
          </a:lnRef>
          <a:fillRef idx="1">
            <a:schemeClr val="accent5"/>
          </a:fillRef>
          <a:effectRef idx="1">
            <a:schemeClr val="accent5"/>
          </a:effectRef>
          <a:fontRef idx="minor">
            <a:schemeClr val="lt1"/>
          </a:fontRef>
        </p:style>
        <p:txBody>
          <a:bodyPr/>
          <a:lstStyle>
            <a:lvl1pPr marL="342900" indent="-342900" algn="ctr" rtl="0" latinLnBrk="0">
              <a:spcBef>
                <a:spcPct val="20000"/>
              </a:spcBef>
              <a:defRPr lang="en-US" sz="2000" dirty="0">
                <a:solidFill>
                  <a:schemeClr val="tx2"/>
                </a:solidFill>
                <a:latin typeface="+mn-lt"/>
                <a:ea typeface="+mn-ea"/>
                <a:cs typeface="+mn-cs"/>
              </a:defRPr>
            </a:lvl1pPr>
            <a:extLst/>
          </a:lstStyle>
          <a:p>
            <a:pPr marL="342900" indent="-342900" algn="ctr" rtl="0" latinLnBrk="0">
              <a:spcBef>
                <a:spcPct val="20000"/>
              </a:spcBef>
              <a:buFontTx/>
              <a:buNone/>
            </a:pPr>
            <a:r>
              <a:rPr lang="en-US" sz="2000" dirty="0" smtClean="0">
                <a:solidFill>
                  <a:schemeClr val="tx2"/>
                </a:solidFill>
                <a:latin typeface="+mn-lt"/>
                <a:ea typeface="+mn-ea"/>
                <a:cs typeface="+mn-cs"/>
              </a:rPr>
              <a:t>Click icon to add picture</a:t>
            </a:r>
            <a:endParaRPr lang="en-US" sz="2000" dirty="0">
              <a:solidFill>
                <a:schemeClr val="tx2"/>
              </a:solidFill>
              <a:latin typeface="+mn-lt"/>
              <a:ea typeface="+mn-ea"/>
              <a:cs typeface="+mn-cs"/>
            </a:endParaRPr>
          </a:p>
        </p:txBody>
      </p:sp>
      <p:sp>
        <p:nvSpPr>
          <p:cNvPr id="8" name="Rectangle 7"/>
          <p:cNvSpPr>
            <a:spLocks noGrp="1"/>
          </p:cNvSpPr>
          <p:nvPr>
            <p:ph type="dt" sz="half" idx="31"/>
          </p:nvPr>
        </p:nvSpPr>
        <p:spPr/>
        <p:txBody>
          <a:bodyPr/>
          <a:lstStyle>
            <a:extLst/>
          </a:lstStyle>
          <a:p>
            <a:pPr algn="r"/>
            <a:fld id="{9668B50E-0B48-4566-8609-C51CF752A7DF}" type="datetimeFigureOut">
              <a:rPr lang="en-US" smtClean="0">
                <a:solidFill>
                  <a:schemeClr val="bg1"/>
                </a:solidFill>
              </a:rPr>
              <a:pPr algn="r"/>
              <a:t>9/9/2008</a:t>
            </a:fld>
            <a:endParaRPr lang="en-US" dirty="0"/>
          </a:p>
        </p:txBody>
      </p:sp>
      <p:sp>
        <p:nvSpPr>
          <p:cNvPr id="10" name="Rectangle 9"/>
          <p:cNvSpPr>
            <a:spLocks noGrp="1"/>
          </p:cNvSpPr>
          <p:nvPr>
            <p:ph type="sldNum" sz="quarter" idx="32"/>
          </p:nvPr>
        </p:nvSpPr>
        <p:spPr/>
        <p:txBody>
          <a:bodyPr/>
          <a:lstStyle>
            <a:extLst/>
          </a:lstStyle>
          <a:p>
            <a:fld id="{8A4431D5-1B33-458B-8AFD-CECCB0FA18CB}" type="slidenum">
              <a:rPr lang="en-US" smtClean="0">
                <a:solidFill>
                  <a:srgbClr val="FFFFFF"/>
                </a:solidFill>
              </a:rPr>
              <a:pPr/>
              <a:t>‹#›</a:t>
            </a:fld>
            <a:endParaRPr lang="en-US" dirty="0"/>
          </a:p>
        </p:txBody>
      </p:sp>
      <p:sp>
        <p:nvSpPr>
          <p:cNvPr id="11" name="Rectangle 10"/>
          <p:cNvSpPr>
            <a:spLocks noGrp="1"/>
          </p:cNvSpPr>
          <p:nvPr>
            <p:ph type="ftr" sz="quarter" idx="33"/>
          </p:nvPr>
        </p:nvSpPr>
        <p:spPr/>
        <p:txBody>
          <a:bodyPr/>
          <a:lstStyle>
            <a:extLst/>
          </a:lstStyle>
          <a:p>
            <a:endParaRPr lang="en-US" dirty="0"/>
          </a:p>
        </p:txBody>
      </p:sp>
    </p:spTree>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Square with Caption">
    <p:spTree>
      <p:nvGrpSpPr>
        <p:cNvPr id="1" name=""/>
        <p:cNvGrpSpPr/>
        <p:nvPr/>
      </p:nvGrpSpPr>
      <p:grpSpPr>
        <a:xfrm>
          <a:off x="0" y="0"/>
          <a:ext cx="0" cy="0"/>
          <a:chOff x="0" y="0"/>
          <a:chExt cx="0" cy="0"/>
        </a:xfrm>
      </p:grpSpPr>
      <p:sp>
        <p:nvSpPr>
          <p:cNvPr id="6" name="Picture Placeholder 5"/>
          <p:cNvSpPr>
            <a:spLocks noGrp="1" noChangeAspect="1"/>
          </p:cNvSpPr>
          <p:nvPr>
            <p:ph type="pic" sz="quarter" idx="13"/>
          </p:nvPr>
        </p:nvSpPr>
        <p:spPr>
          <a:xfrm>
            <a:off x="2133601" y="762000"/>
            <a:ext cx="4873335" cy="4876800"/>
          </a:xfrm>
          <a:solidFill>
            <a:schemeClr val="bg1"/>
          </a:solidFill>
          <a:ln w="34925" cap="rnd" cmpd="sng" algn="ctr">
            <a:noFill/>
            <a:prstDash val="solid"/>
          </a:ln>
        </p:spPr>
        <p:style>
          <a:lnRef idx="3">
            <a:schemeClr val="lt1"/>
          </a:lnRef>
          <a:fillRef idx="1">
            <a:schemeClr val="accent5"/>
          </a:fillRef>
          <a:effectRef idx="1">
            <a:schemeClr val="accent5"/>
          </a:effectRef>
          <a:fontRef idx="minor">
            <a:schemeClr val="lt1"/>
          </a:fontRef>
        </p:style>
        <p:txBody>
          <a:bodyPr vert="horz" anchor="t">
            <a:normAutofit/>
          </a:bodyPr>
          <a:lstStyle>
            <a:lvl1pPr marL="342900" marR="0" indent="-342900" algn="ctr" rtl="0" latinLnBrk="0">
              <a:spcBef>
                <a:spcPct val="20000"/>
              </a:spcBef>
              <a:buFontTx/>
              <a:buNone/>
              <a:defRPr sz="2000" i="0">
                <a:solidFill>
                  <a:schemeClr val="tx2"/>
                </a:solidFill>
                <a:latin typeface="+mn-lt"/>
                <a:ea typeface="+mn-ea"/>
                <a:cs typeface="+mn-cs"/>
              </a:defRPr>
            </a:lvl1pPr>
            <a:extLst/>
          </a:lstStyle>
          <a:p>
            <a:pPr marL="0" marR="0" indent="1588" algn="ctr" rtl="0" latinLnBrk="0">
              <a:spcBef>
                <a:spcPct val="20000"/>
              </a:spcBef>
              <a:buFontTx/>
              <a:buNone/>
            </a:pPr>
            <a:r>
              <a:rPr lang="en-US" sz="2400" i="0" dirty="0" smtClean="0"/>
              <a:t>Click icon to add picture</a:t>
            </a:r>
            <a:endParaRPr lang="en-US" sz="2400" i="0" dirty="0"/>
          </a:p>
        </p:txBody>
      </p:sp>
      <p:sp>
        <p:nvSpPr>
          <p:cNvPr id="7" name="Text Placeholder 6"/>
          <p:cNvSpPr>
            <a:spLocks noGrp="1"/>
          </p:cNvSpPr>
          <p:nvPr>
            <p:ph type="body" sz="quarter" idx="15" hasCustomPrompt="1"/>
          </p:nvPr>
        </p:nvSpPr>
        <p:spPr>
          <a:xfrm>
            <a:off x="2133600" y="5715000"/>
            <a:ext cx="4876800" cy="838200"/>
          </a:xfrm>
        </p:spPr>
        <p:txBody>
          <a:bodyPr tIns="91440" rIns="9144" bIns="91440" anchor="t"/>
          <a:lstStyle>
            <a:lvl1pPr marL="0" marR="0" indent="0" algn="l">
              <a:buFontTx/>
              <a:buNone/>
              <a:defRPr sz="2000" i="0"/>
            </a:lvl1pPr>
            <a:extLst/>
          </a:lstStyle>
          <a:p>
            <a:pPr lvl="0"/>
            <a:r>
              <a:rPr lang="en-US" dirty="0" smtClean="0"/>
              <a:t>Click to add caption</a:t>
            </a:r>
            <a:endParaRPr lang="en-US" dirty="0"/>
          </a:p>
        </p:txBody>
      </p:sp>
      <p:sp>
        <p:nvSpPr>
          <p:cNvPr id="8" name="Rectangle 7"/>
          <p:cNvSpPr>
            <a:spLocks noGrp="1"/>
          </p:cNvSpPr>
          <p:nvPr>
            <p:ph type="dt" sz="half" idx="16"/>
          </p:nvPr>
        </p:nvSpPr>
        <p:spPr/>
        <p:txBody>
          <a:bodyPr/>
          <a:lstStyle>
            <a:extLst/>
          </a:lstStyle>
          <a:p>
            <a:pPr algn="r"/>
            <a:fld id="{9668B50E-0B48-4566-8609-C51CF752A7DF}" type="datetimeFigureOut">
              <a:rPr lang="en-US" smtClean="0">
                <a:solidFill>
                  <a:schemeClr val="bg1"/>
                </a:solidFill>
              </a:rPr>
              <a:pPr algn="r"/>
              <a:t>9/9/2008</a:t>
            </a:fld>
            <a:endParaRPr lang="en-US" dirty="0"/>
          </a:p>
        </p:txBody>
      </p:sp>
      <p:sp>
        <p:nvSpPr>
          <p:cNvPr id="9" name="Rectangle 8"/>
          <p:cNvSpPr>
            <a:spLocks noGrp="1"/>
          </p:cNvSpPr>
          <p:nvPr>
            <p:ph type="sldNum" sz="quarter" idx="17"/>
          </p:nvPr>
        </p:nvSpPr>
        <p:spPr/>
        <p:txBody>
          <a:bodyPr/>
          <a:lstStyle>
            <a:extLst/>
          </a:lstStyle>
          <a:p>
            <a:fld id="{8A4431D5-1B33-458B-8AFD-CECCB0FA18CB}" type="slidenum">
              <a:rPr lang="en-US" smtClean="0">
                <a:solidFill>
                  <a:srgbClr val="FFFFFF"/>
                </a:solidFill>
              </a:rPr>
              <a:pPr/>
              <a:t>‹#›</a:t>
            </a:fld>
            <a:endParaRPr lang="en-US" dirty="0"/>
          </a:p>
        </p:txBody>
      </p:sp>
      <p:sp>
        <p:nvSpPr>
          <p:cNvPr id="10" name="Rectangle 9"/>
          <p:cNvSpPr>
            <a:spLocks noGrp="1"/>
          </p:cNvSpPr>
          <p:nvPr>
            <p:ph type="ftr" sz="quarter" idx="18"/>
          </p:nvPr>
        </p:nvSpPr>
        <p:spPr/>
        <p:txBody>
          <a:bodyPr/>
          <a:lstStyle>
            <a:extLst/>
          </a:lstStyle>
          <a:p>
            <a:endParaRPr lang="en-US" dirty="0"/>
          </a:p>
        </p:txBody>
      </p:sp>
    </p:spTree>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2-Up Square with Caption">
    <p:spTree>
      <p:nvGrpSpPr>
        <p:cNvPr id="1" name=""/>
        <p:cNvGrpSpPr/>
        <p:nvPr/>
      </p:nvGrpSpPr>
      <p:grpSpPr>
        <a:xfrm>
          <a:off x="0" y="0"/>
          <a:ext cx="0" cy="0"/>
          <a:chOff x="0" y="0"/>
          <a:chExt cx="0" cy="0"/>
        </a:xfrm>
      </p:grpSpPr>
      <p:sp>
        <p:nvSpPr>
          <p:cNvPr id="6" name="Picture Placeholder 5"/>
          <p:cNvSpPr>
            <a:spLocks noGrp="1" noChangeAspect="1"/>
          </p:cNvSpPr>
          <p:nvPr>
            <p:ph type="pic" sz="quarter" idx="13"/>
          </p:nvPr>
        </p:nvSpPr>
        <p:spPr>
          <a:xfrm>
            <a:off x="4955274" y="1371600"/>
            <a:ext cx="3198127" cy="3200400"/>
          </a:xfrm>
          <a:solidFill>
            <a:schemeClr val="bg1"/>
          </a:solidFill>
          <a:ln w="34925" cap="rnd" cmpd="sng" algn="ctr">
            <a:noFill/>
            <a:prstDash val="solid"/>
          </a:ln>
        </p:spPr>
        <p:style>
          <a:lnRef idx="3">
            <a:schemeClr val="lt1"/>
          </a:lnRef>
          <a:fillRef idx="1">
            <a:schemeClr val="accent5"/>
          </a:fillRef>
          <a:effectRef idx="1">
            <a:schemeClr val="accent5"/>
          </a:effectRef>
          <a:fontRef idx="minor">
            <a:schemeClr val="lt1"/>
          </a:fontRef>
        </p:style>
        <p:txBody>
          <a:bodyPr vert="horz" anchor="t">
            <a:normAutofit/>
          </a:bodyPr>
          <a:lstStyle>
            <a:lvl1pPr marL="0" marR="0" indent="1588" algn="ctr" rtl="0" latinLnBrk="0">
              <a:spcBef>
                <a:spcPct val="20000"/>
              </a:spcBef>
              <a:buFontTx/>
              <a:buNone/>
              <a:defRPr sz="2400" i="0">
                <a:solidFill>
                  <a:schemeClr val="tx2"/>
                </a:solidFill>
                <a:latin typeface="+mn-lt"/>
                <a:ea typeface="+mn-ea"/>
                <a:cs typeface="+mn-cs"/>
              </a:defRPr>
            </a:lvl1pPr>
            <a:extLst/>
          </a:lstStyle>
          <a:p>
            <a:pPr marL="0" marR="0" indent="1588" algn="ctr" rtl="0" latinLnBrk="0">
              <a:spcBef>
                <a:spcPct val="20000"/>
              </a:spcBef>
              <a:buFontTx/>
              <a:buNone/>
            </a:pPr>
            <a:r>
              <a:rPr lang="en-US" sz="2400" i="0" dirty="0" smtClean="0"/>
              <a:t>Click icon to add picture</a:t>
            </a:r>
            <a:endParaRPr lang="en-US" sz="2400" i="0" dirty="0"/>
          </a:p>
        </p:txBody>
      </p:sp>
      <p:sp>
        <p:nvSpPr>
          <p:cNvPr id="7" name="Picture Placeholder 6"/>
          <p:cNvSpPr>
            <a:spLocks noGrp="1" noChangeAspect="1"/>
          </p:cNvSpPr>
          <p:nvPr>
            <p:ph type="pic" sz="quarter" idx="14"/>
          </p:nvPr>
        </p:nvSpPr>
        <p:spPr>
          <a:xfrm>
            <a:off x="1145274" y="1371600"/>
            <a:ext cx="3198127" cy="3200400"/>
          </a:xfrm>
          <a:solidFill>
            <a:schemeClr val="bg1"/>
          </a:solidFill>
          <a:ln w="34925" cap="rnd" cmpd="sng" algn="ctr">
            <a:noFill/>
            <a:prstDash val="solid"/>
          </a:ln>
        </p:spPr>
        <p:style>
          <a:lnRef idx="3">
            <a:schemeClr val="lt1"/>
          </a:lnRef>
          <a:fillRef idx="1">
            <a:schemeClr val="accent5"/>
          </a:fillRef>
          <a:effectRef idx="1">
            <a:schemeClr val="accent5"/>
          </a:effectRef>
          <a:fontRef idx="minor">
            <a:schemeClr val="lt1"/>
          </a:fontRef>
        </p:style>
        <p:txBody>
          <a:bodyPr vert="horz" anchor="t">
            <a:normAutofit/>
          </a:bodyPr>
          <a:lstStyle>
            <a:lvl1pPr marL="342900" marR="0" indent="-342900" algn="ctr" rtl="0" latinLnBrk="0">
              <a:spcBef>
                <a:spcPct val="20000"/>
              </a:spcBef>
              <a:buFontTx/>
              <a:buNone/>
              <a:defRPr sz="2000" i="0">
                <a:solidFill>
                  <a:schemeClr val="tx2"/>
                </a:solidFill>
                <a:latin typeface="+mn-lt"/>
                <a:ea typeface="+mn-ea"/>
                <a:cs typeface="+mn-cs"/>
              </a:defRPr>
            </a:lvl1pPr>
            <a:extLst/>
          </a:lstStyle>
          <a:p>
            <a:pPr marL="0" marR="0" indent="1588" algn="ctr" rtl="0" latinLnBrk="0">
              <a:spcBef>
                <a:spcPct val="20000"/>
              </a:spcBef>
              <a:buFontTx/>
              <a:buNone/>
            </a:pPr>
            <a:r>
              <a:rPr lang="en-US" sz="2400" i="0" dirty="0" smtClean="0"/>
              <a:t>Click icon to add picture</a:t>
            </a:r>
            <a:endParaRPr lang="en-US" sz="2400" i="0" dirty="0"/>
          </a:p>
        </p:txBody>
      </p:sp>
      <p:sp>
        <p:nvSpPr>
          <p:cNvPr id="8" name="Text Placeholder 7"/>
          <p:cNvSpPr>
            <a:spLocks noGrp="1"/>
          </p:cNvSpPr>
          <p:nvPr>
            <p:ph type="body" sz="quarter" idx="15" hasCustomPrompt="1"/>
          </p:nvPr>
        </p:nvSpPr>
        <p:spPr>
          <a:xfrm>
            <a:off x="4953000" y="4648200"/>
            <a:ext cx="3200400" cy="1295400"/>
          </a:xfrm>
        </p:spPr>
        <p:txBody>
          <a:bodyPr tIns="91440" rIns="9144" bIns="91440" anchor="t"/>
          <a:lstStyle>
            <a:lvl1pPr marL="0" marR="0" indent="0" algn="l">
              <a:buFontTx/>
              <a:buNone/>
              <a:defRPr sz="2000" i="0"/>
            </a:lvl1pPr>
            <a:extLst/>
          </a:lstStyle>
          <a:p>
            <a:pPr lvl="0"/>
            <a:r>
              <a:rPr lang="en-US" dirty="0" smtClean="0"/>
              <a:t>Click to add caption</a:t>
            </a:r>
            <a:endParaRPr lang="en-US" dirty="0"/>
          </a:p>
        </p:txBody>
      </p:sp>
      <p:sp>
        <p:nvSpPr>
          <p:cNvPr id="9" name="Text Placeholder 8"/>
          <p:cNvSpPr>
            <a:spLocks noGrp="1"/>
          </p:cNvSpPr>
          <p:nvPr>
            <p:ph type="body" sz="quarter" idx="16" hasCustomPrompt="1"/>
          </p:nvPr>
        </p:nvSpPr>
        <p:spPr>
          <a:xfrm>
            <a:off x="1143000" y="4648200"/>
            <a:ext cx="3200400" cy="1295400"/>
          </a:xfrm>
        </p:spPr>
        <p:txBody>
          <a:bodyPr tIns="91440" rIns="9144" bIns="91440" anchor="t"/>
          <a:lstStyle>
            <a:lvl1pPr marL="0" marR="0" indent="0" algn="l">
              <a:buFontTx/>
              <a:buNone/>
              <a:defRPr sz="2000" i="0"/>
            </a:lvl1pPr>
            <a:extLst/>
          </a:lstStyle>
          <a:p>
            <a:pPr lvl="0"/>
            <a:r>
              <a:rPr lang="en-US" dirty="0" smtClean="0"/>
              <a:t>Click to add caption</a:t>
            </a:r>
            <a:endParaRPr lang="en-US" dirty="0"/>
          </a:p>
        </p:txBody>
      </p:sp>
      <p:sp>
        <p:nvSpPr>
          <p:cNvPr id="10" name="Rectangle 9"/>
          <p:cNvSpPr>
            <a:spLocks noGrp="1"/>
          </p:cNvSpPr>
          <p:nvPr>
            <p:ph type="dt" sz="half" idx="17"/>
          </p:nvPr>
        </p:nvSpPr>
        <p:spPr/>
        <p:txBody>
          <a:bodyPr/>
          <a:lstStyle>
            <a:extLst/>
          </a:lstStyle>
          <a:p>
            <a:pPr algn="r"/>
            <a:fld id="{9668B50E-0B48-4566-8609-C51CF752A7DF}" type="datetimeFigureOut">
              <a:rPr lang="en-US" smtClean="0">
                <a:solidFill>
                  <a:schemeClr val="bg1"/>
                </a:solidFill>
              </a:rPr>
              <a:pPr algn="r"/>
              <a:t>9/9/2008</a:t>
            </a:fld>
            <a:endParaRPr lang="en-US" dirty="0"/>
          </a:p>
        </p:txBody>
      </p:sp>
      <p:sp>
        <p:nvSpPr>
          <p:cNvPr id="11" name="Rectangle 10"/>
          <p:cNvSpPr>
            <a:spLocks noGrp="1"/>
          </p:cNvSpPr>
          <p:nvPr>
            <p:ph type="sldNum" sz="quarter" idx="18"/>
          </p:nvPr>
        </p:nvSpPr>
        <p:spPr/>
        <p:txBody>
          <a:bodyPr/>
          <a:lstStyle>
            <a:extLst/>
          </a:lstStyle>
          <a:p>
            <a:fld id="{8A4431D5-1B33-458B-8AFD-CECCB0FA18CB}" type="slidenum">
              <a:rPr lang="en-US" smtClean="0">
                <a:solidFill>
                  <a:srgbClr val="FFFFFF"/>
                </a:solidFill>
              </a:rPr>
              <a:pPr/>
              <a:t>‹#›</a:t>
            </a:fld>
            <a:endParaRPr lang="en-US" dirty="0"/>
          </a:p>
        </p:txBody>
      </p:sp>
      <p:sp>
        <p:nvSpPr>
          <p:cNvPr id="12" name="Rectangle 11"/>
          <p:cNvSpPr>
            <a:spLocks noGrp="1"/>
          </p:cNvSpPr>
          <p:nvPr>
            <p:ph type="ftr" sz="quarter" idx="19"/>
          </p:nvPr>
        </p:nvSpPr>
        <p:spPr/>
        <p:txBody>
          <a:bodyPr/>
          <a:lstStyle>
            <a:extLst/>
          </a:lstStyle>
          <a:p>
            <a:endParaRPr lang="en-US" dirty="0"/>
          </a:p>
        </p:txBody>
      </p:sp>
    </p:spTree>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Panorama with Caption">
    <p:spTree>
      <p:nvGrpSpPr>
        <p:cNvPr id="1" name=""/>
        <p:cNvGrpSpPr/>
        <p:nvPr/>
      </p:nvGrpSpPr>
      <p:grpSpPr>
        <a:xfrm>
          <a:off x="0" y="0"/>
          <a:ext cx="0" cy="0"/>
          <a:chOff x="0" y="0"/>
          <a:chExt cx="0" cy="0"/>
        </a:xfrm>
      </p:grpSpPr>
      <p:sp>
        <p:nvSpPr>
          <p:cNvPr id="6" name="Picture Placeholder 5"/>
          <p:cNvSpPr>
            <a:spLocks noGrp="1"/>
          </p:cNvSpPr>
          <p:nvPr>
            <p:ph type="pic" sz="quarter" idx="30"/>
          </p:nvPr>
        </p:nvSpPr>
        <p:spPr>
          <a:xfrm>
            <a:off x="228600" y="1524000"/>
            <a:ext cx="8229600" cy="2743200"/>
          </a:xfrm>
          <a:prstGeom prst="rect">
            <a:avLst/>
          </a:prstGeom>
          <a:solidFill>
            <a:schemeClr val="bg1"/>
          </a:solidFill>
          <a:ln w="34925" cap="rnd" cmpd="sng" algn="ctr">
            <a:noFill/>
            <a:prstDash val="solid"/>
          </a:ln>
        </p:spPr>
        <p:style>
          <a:lnRef idx="3">
            <a:schemeClr val="lt1"/>
          </a:lnRef>
          <a:fillRef idx="1">
            <a:schemeClr val="accent5"/>
          </a:fillRef>
          <a:effectRef idx="1">
            <a:schemeClr val="accent5"/>
          </a:effectRef>
          <a:fontRef idx="minor">
            <a:schemeClr val="lt1"/>
          </a:fontRef>
        </p:style>
        <p:txBody>
          <a:bodyPr vert="horz" anchor="t">
            <a:normAutofit/>
          </a:bodyPr>
          <a:lstStyle>
            <a:lvl1pPr marL="342900" marR="0" indent="-342900" algn="ctr" rtl="0" latinLnBrk="0">
              <a:spcBef>
                <a:spcPct val="20000"/>
              </a:spcBef>
              <a:buFontTx/>
              <a:buNone/>
              <a:defRPr sz="2000" i="0">
                <a:solidFill>
                  <a:schemeClr val="tx2"/>
                </a:solidFill>
                <a:latin typeface="+mn-lt"/>
                <a:ea typeface="+mn-ea"/>
                <a:cs typeface="+mn-cs"/>
              </a:defRPr>
            </a:lvl1pPr>
            <a:extLst/>
          </a:lstStyle>
          <a:p>
            <a:pPr marL="0" marR="0" indent="0" algn="ctr" rtl="0" latinLnBrk="0">
              <a:buFontTx/>
              <a:buNone/>
            </a:pPr>
            <a:r>
              <a:rPr lang="en-US" dirty="0" smtClean="0"/>
              <a:t>Click icon to add picture</a:t>
            </a:r>
            <a:endParaRPr lang="en-US" dirty="0"/>
          </a:p>
        </p:txBody>
      </p:sp>
      <p:sp>
        <p:nvSpPr>
          <p:cNvPr id="7" name="Text Placeholder 6"/>
          <p:cNvSpPr>
            <a:spLocks noGrp="1"/>
          </p:cNvSpPr>
          <p:nvPr>
            <p:ph type="body" sz="quarter" idx="31" hasCustomPrompt="1"/>
          </p:nvPr>
        </p:nvSpPr>
        <p:spPr>
          <a:xfrm>
            <a:off x="228600" y="4343400"/>
            <a:ext cx="8229600" cy="1676400"/>
          </a:xfrm>
        </p:spPr>
        <p:txBody>
          <a:bodyPr tIns="91440" rIns="9144" bIns="91440" anchor="t"/>
          <a:lstStyle>
            <a:lvl1pPr marL="0" marR="0" indent="0" algn="r">
              <a:buFontTx/>
              <a:buNone/>
              <a:defRPr sz="2000" i="0"/>
            </a:lvl1pPr>
            <a:extLst/>
          </a:lstStyle>
          <a:p>
            <a:pPr lvl="0"/>
            <a:r>
              <a:rPr lang="en-US" dirty="0" smtClean="0"/>
              <a:t>Click to add caption</a:t>
            </a:r>
            <a:endParaRPr lang="en-US" dirty="0"/>
          </a:p>
        </p:txBody>
      </p:sp>
      <p:sp>
        <p:nvSpPr>
          <p:cNvPr id="8" name="Rectangle 7"/>
          <p:cNvSpPr>
            <a:spLocks noGrp="1"/>
          </p:cNvSpPr>
          <p:nvPr>
            <p:ph type="dt" sz="half" idx="32"/>
          </p:nvPr>
        </p:nvSpPr>
        <p:spPr/>
        <p:txBody>
          <a:bodyPr/>
          <a:lstStyle>
            <a:extLst/>
          </a:lstStyle>
          <a:p>
            <a:pPr algn="r"/>
            <a:fld id="{9668B50E-0B48-4566-8609-C51CF752A7DF}" type="datetimeFigureOut">
              <a:rPr lang="en-US" smtClean="0">
                <a:solidFill>
                  <a:schemeClr val="bg1"/>
                </a:solidFill>
              </a:rPr>
              <a:pPr algn="r"/>
              <a:t>9/9/2008</a:t>
            </a:fld>
            <a:endParaRPr lang="en-US" dirty="0"/>
          </a:p>
        </p:txBody>
      </p:sp>
      <p:sp>
        <p:nvSpPr>
          <p:cNvPr id="9" name="Rectangle 8"/>
          <p:cNvSpPr>
            <a:spLocks noGrp="1"/>
          </p:cNvSpPr>
          <p:nvPr>
            <p:ph type="sldNum" sz="quarter" idx="33"/>
          </p:nvPr>
        </p:nvSpPr>
        <p:spPr/>
        <p:txBody>
          <a:bodyPr/>
          <a:lstStyle>
            <a:extLst/>
          </a:lstStyle>
          <a:p>
            <a:fld id="{8A4431D5-1B33-458B-8AFD-CECCB0FA18CB}" type="slidenum">
              <a:rPr lang="en-US" smtClean="0">
                <a:solidFill>
                  <a:srgbClr val="FFFFFF"/>
                </a:solidFill>
              </a:rPr>
              <a:pPr/>
              <a:t>‹#›</a:t>
            </a:fld>
            <a:endParaRPr lang="en-US" dirty="0"/>
          </a:p>
        </p:txBody>
      </p:sp>
      <p:sp>
        <p:nvSpPr>
          <p:cNvPr id="10" name="Rectangle 9"/>
          <p:cNvSpPr>
            <a:spLocks noGrp="1"/>
          </p:cNvSpPr>
          <p:nvPr>
            <p:ph type="ftr" sz="quarter" idx="34"/>
          </p:nvPr>
        </p:nvSpPr>
        <p:spPr/>
        <p:txBody>
          <a:bodyPr/>
          <a:lstStyle>
            <a:extLst/>
          </a:lstStyle>
          <a:p>
            <a:endParaRPr lang="en-US" dirty="0"/>
          </a:p>
        </p:txBody>
      </p:sp>
    </p:spTree>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Content Placeholder 2"/>
          <p:cNvSpPr>
            <a:spLocks noGrp="1"/>
          </p:cNvSpPr>
          <p:nvPr>
            <p:ph idx="1"/>
          </p:nvPr>
        </p:nvSpPr>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extLst/>
          </a:lstStyle>
          <a:p>
            <a:fld id="{9668B50E-0B48-4566-8609-C51CF752A7DF}" type="datetimeFigureOut">
              <a:rPr lang="en-US" smtClean="0"/>
              <a:pPr/>
              <a:t>9/9/2008</a:t>
            </a:fld>
            <a:endParaRPr lang="en-US" dirty="0"/>
          </a:p>
        </p:txBody>
      </p:sp>
      <p:sp>
        <p:nvSpPr>
          <p:cNvPr id="5" name="Footer Placeholder 4"/>
          <p:cNvSpPr>
            <a:spLocks noGrp="1"/>
          </p:cNvSpPr>
          <p:nvPr>
            <p:ph type="ftr" sz="quarter" idx="11"/>
          </p:nvPr>
        </p:nvSpPr>
        <p:spPr/>
        <p:txBody>
          <a:bodyPr/>
          <a:lstStyle>
            <a:extLst/>
          </a:lstStyle>
          <a:p>
            <a:endParaRPr lang="en-US" dirty="0"/>
          </a:p>
        </p:txBody>
      </p:sp>
      <p:sp>
        <p:nvSpPr>
          <p:cNvPr id="6" name="Slide Number Placeholder 5"/>
          <p:cNvSpPr>
            <a:spLocks noGrp="1"/>
          </p:cNvSpPr>
          <p:nvPr>
            <p:ph type="sldNum" sz="quarter" idx="12"/>
          </p:nvPr>
        </p:nvSpPr>
        <p:spPr/>
        <p:txBody>
          <a:bodyPr/>
          <a:lstStyle>
            <a:extLst/>
          </a:lstStyle>
          <a:p>
            <a:fld id="{8A4431D5-1B33-458B-8AFD-CECCB0FA18CB}" type="slidenum">
              <a:rPr lang="en-US" smtClean="0"/>
              <a:pPr/>
              <a:t>‹#›</a:t>
            </a:fld>
            <a:endParaRPr lang="en-US"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9668B50E-0B48-4566-8609-C51CF752A7DF}" type="datetimeFigureOut">
              <a:rPr lang="en-US" smtClean="0"/>
              <a:pPr/>
              <a:t>9/9/2008</a:t>
            </a:fld>
            <a:endParaRPr lang="en-US" dirty="0"/>
          </a:p>
        </p:txBody>
      </p:sp>
      <p:sp>
        <p:nvSpPr>
          <p:cNvPr id="3" name="Footer Placeholder 2"/>
          <p:cNvSpPr>
            <a:spLocks noGrp="1"/>
          </p:cNvSpPr>
          <p:nvPr>
            <p:ph type="ftr" sz="quarter" idx="11"/>
          </p:nvPr>
        </p:nvSpPr>
        <p:spPr/>
        <p:txBody>
          <a:bodyPr/>
          <a:lstStyle>
            <a:extLst/>
          </a:lstStyle>
          <a:p>
            <a:endParaRPr lang="en-US" dirty="0"/>
          </a:p>
        </p:txBody>
      </p:sp>
      <p:sp>
        <p:nvSpPr>
          <p:cNvPr id="4" name="Slide Number Placeholder 3"/>
          <p:cNvSpPr>
            <a:spLocks noGrp="1"/>
          </p:cNvSpPr>
          <p:nvPr>
            <p:ph type="sldNum" sz="quarter" idx="12"/>
          </p:nvPr>
        </p:nvSpPr>
        <p:spPr/>
        <p:txBody>
          <a:bodyPr/>
          <a:lstStyle>
            <a:extLst/>
          </a:lstStyle>
          <a:p>
            <a:fld id="{8A4431D5-1B33-458B-8AFD-CECCB0FA18CB}" type="slidenum">
              <a:rPr lang="en-US" smtClean="0"/>
              <a:pPr/>
              <a:t>‹#›</a:t>
            </a:fld>
            <a:endParaRPr lang="en-US" dirty="0"/>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6"/>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7598BC89-762B-4C72-BC3A-A59CC314C1DF}" type="datetimeFigureOut">
              <a:rPr lang="en-US"/>
              <a:pPr>
                <a:defRPr/>
              </a:pPr>
              <a:t>9/9/2008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09B7BCF-41D2-4849-BFB6-C7E6A83D279F}"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rot="16200000">
            <a:off x="5315559" y="3268980"/>
            <a:ext cx="6858000" cy="320040"/>
          </a:xfrm>
          <a:prstGeom prst="rect">
            <a:avLst/>
          </a:prstGeom>
          <a:solidFill>
            <a:schemeClr val="accent6"/>
          </a:solidFill>
          <a:ln w="34925" cap="rnd" cmpd="sng" algn="ctr">
            <a:noFill/>
            <a:prstDash val="solid"/>
          </a:ln>
          <a:effectLst/>
        </p:spPr>
        <p:style>
          <a:lnRef idx="3">
            <a:schemeClr val="lt1"/>
          </a:lnRef>
          <a:fillRef idx="1">
            <a:schemeClr val="accent1"/>
          </a:fillRef>
          <a:effectRef idx="1">
            <a:schemeClr val="accent1"/>
          </a:effectRef>
          <a:fontRef idx="minor">
            <a:schemeClr val="lt1"/>
          </a:fontRef>
        </p:style>
        <p:txBody>
          <a:bodyPr rtlCol="0" anchor="ctr"/>
          <a:lstStyle>
            <a:extLst/>
          </a:lstStyle>
          <a:p>
            <a:pPr algn="ctr"/>
            <a:endParaRPr lang="en-US" dirty="0"/>
          </a:p>
        </p:txBody>
      </p:sp>
      <p:sp>
        <p:nvSpPr>
          <p:cNvPr id="8" name="Rectangle 7"/>
          <p:cNvSpPr/>
          <p:nvPr/>
        </p:nvSpPr>
        <p:spPr>
          <a:xfrm rot="16200000">
            <a:off x="5628132" y="3341399"/>
            <a:ext cx="6858000" cy="173736"/>
          </a:xfrm>
          <a:prstGeom prst="rect">
            <a:avLst/>
          </a:prstGeom>
          <a:solidFill>
            <a:schemeClr val="accent3"/>
          </a:solidFill>
          <a:ln w="34925" cap="rnd" cmpd="sng" algn="ctr">
            <a:noFill/>
            <a:prstDash val="solid"/>
          </a:ln>
          <a:effectLst/>
        </p:spPr>
        <p:style>
          <a:lnRef idx="3">
            <a:schemeClr val="lt1"/>
          </a:lnRef>
          <a:fillRef idx="1">
            <a:schemeClr val="accent1"/>
          </a:fillRef>
          <a:effectRef idx="1">
            <a:schemeClr val="accent1"/>
          </a:effectRef>
          <a:fontRef idx="minor">
            <a:schemeClr val="lt1"/>
          </a:fontRef>
        </p:style>
        <p:txBody>
          <a:bodyPr rtlCol="0" anchor="ctr"/>
          <a:lstStyle>
            <a:extLst/>
          </a:lstStyle>
          <a:p>
            <a:pPr algn="ctr"/>
            <a:endParaRPr lang="en-US" dirty="0"/>
          </a:p>
        </p:txBody>
      </p:sp>
      <p:sp>
        <p:nvSpPr>
          <p:cNvPr id="2" name="Title Placeholder 1"/>
          <p:cNvSpPr>
            <a:spLocks noGrp="1"/>
          </p:cNvSpPr>
          <p:nvPr>
            <p:ph type="title"/>
          </p:nvPr>
        </p:nvSpPr>
        <p:spPr>
          <a:xfrm>
            <a:off x="457200" y="274638"/>
            <a:ext cx="7848600" cy="1143000"/>
          </a:xfrm>
          <a:prstGeom prst="rect">
            <a:avLst/>
          </a:prstGeom>
        </p:spPr>
        <p:txBody>
          <a:bodyPr vert="horz" rtlCol="0" anchor="ctr">
            <a:normAutofit/>
          </a:bodyPr>
          <a:lstStyle>
            <a:extLst/>
          </a:lstStyle>
          <a:p>
            <a:r>
              <a:rPr lang="en-US" smtClean="0"/>
              <a:t>Click to edit Master title style</a:t>
            </a:r>
            <a:endParaRPr lang="en-US" dirty="0"/>
          </a:p>
        </p:txBody>
      </p:sp>
      <p:sp>
        <p:nvSpPr>
          <p:cNvPr id="3" name="Text Placeholder 2"/>
          <p:cNvSpPr>
            <a:spLocks noGrp="1"/>
          </p:cNvSpPr>
          <p:nvPr>
            <p:ph type="body" idx="1"/>
          </p:nvPr>
        </p:nvSpPr>
        <p:spPr>
          <a:xfrm>
            <a:off x="457200" y="1600202"/>
            <a:ext cx="7848600" cy="4525963"/>
          </a:xfrm>
          <a:prstGeom prst="rect">
            <a:avLst/>
          </a:prstGeom>
        </p:spPr>
        <p:txBody>
          <a:bodyPr vert="horz" rtlCol="0">
            <a:normAutofit/>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16200000">
            <a:off x="7696200" y="1012826"/>
            <a:ext cx="2133600" cy="365125"/>
          </a:xfrm>
          <a:prstGeom prst="rect">
            <a:avLst/>
          </a:prstGeom>
        </p:spPr>
        <p:txBody>
          <a:bodyPr vert="horz" rtlCol="0" anchor="ctr"/>
          <a:lstStyle>
            <a:lvl1pPr algn="r">
              <a:defRPr sz="1200">
                <a:solidFill>
                  <a:schemeClr val="bg1"/>
                </a:solidFill>
              </a:defRPr>
            </a:lvl1pPr>
            <a:extLst/>
          </a:lstStyle>
          <a:p>
            <a:pPr algn="r"/>
            <a:fld id="{9668B50E-0B48-4566-8609-C51CF752A7DF}" type="datetimeFigureOut">
              <a:rPr lang="en-US" smtClean="0">
                <a:solidFill>
                  <a:schemeClr val="bg1"/>
                </a:solidFill>
              </a:rPr>
              <a:pPr algn="r"/>
              <a:t>9/9/2008</a:t>
            </a:fld>
            <a:endParaRPr lang="en-US" dirty="0">
              <a:solidFill>
                <a:schemeClr val="bg1"/>
              </a:solidFill>
            </a:endParaRPr>
          </a:p>
        </p:txBody>
      </p:sp>
      <p:sp>
        <p:nvSpPr>
          <p:cNvPr id="5" name="Footer Placeholder 4"/>
          <p:cNvSpPr>
            <a:spLocks noGrp="1"/>
          </p:cNvSpPr>
          <p:nvPr>
            <p:ph type="ftr" sz="quarter" idx="3"/>
          </p:nvPr>
        </p:nvSpPr>
        <p:spPr>
          <a:xfrm rot="16200000">
            <a:off x="7162800" y="3832227"/>
            <a:ext cx="3200400" cy="365125"/>
          </a:xfrm>
          <a:prstGeom prst="rect">
            <a:avLst/>
          </a:prstGeom>
        </p:spPr>
        <p:txBody>
          <a:bodyPr vert="horz" rtlCol="0" anchor="ctr"/>
          <a:lstStyle>
            <a:lvl1pPr algn="l">
              <a:defRPr sz="1200">
                <a:solidFill>
                  <a:schemeClr val="bg1"/>
                </a:solidFill>
              </a:defRPr>
            </a:lvl1pPr>
            <a:extLst/>
          </a:lstStyle>
          <a:p>
            <a:pPr algn="l"/>
            <a:endParaRPr lang="en-US" dirty="0">
              <a:solidFill>
                <a:schemeClr val="bg1"/>
              </a:solidFill>
            </a:endParaRPr>
          </a:p>
        </p:txBody>
      </p:sp>
      <p:sp>
        <p:nvSpPr>
          <p:cNvPr id="6" name="Slide Number Placeholder 5"/>
          <p:cNvSpPr>
            <a:spLocks noGrp="1"/>
          </p:cNvSpPr>
          <p:nvPr>
            <p:ph type="sldNum" sz="quarter" idx="4"/>
          </p:nvPr>
        </p:nvSpPr>
        <p:spPr>
          <a:xfrm rot="5400000">
            <a:off x="8278814" y="5962650"/>
            <a:ext cx="968375" cy="365125"/>
          </a:xfrm>
          <a:prstGeom prst="rect">
            <a:avLst/>
          </a:prstGeom>
        </p:spPr>
        <p:txBody>
          <a:bodyPr vert="horz" rtlCol="0" anchor="ctr"/>
          <a:lstStyle>
            <a:lvl1pPr algn="r">
              <a:defRPr sz="1200">
                <a:solidFill>
                  <a:schemeClr val="bg1"/>
                </a:solidFill>
              </a:defRPr>
            </a:lvl1pPr>
            <a:extLst/>
          </a:lstStyle>
          <a:p>
            <a:fld id="{8A4431D5-1B33-458B-8AFD-CECCB0FA18CB}" type="slidenum">
              <a:rPr lang="en-US" smtClean="0">
                <a:solidFill>
                  <a:schemeClr val="bg1"/>
                </a:solidFill>
              </a:rPr>
              <a:pPr/>
              <a:t>‹#›</a:t>
            </a:fld>
            <a:endParaRPr lang="en-US" dirty="0">
              <a:solidFill>
                <a:schemeClr val="bg1"/>
              </a:solidFill>
            </a:endParaRPr>
          </a:p>
        </p:txBody>
      </p:sp>
      <p:sp>
        <p:nvSpPr>
          <p:cNvPr id="7" name="Rectangle 6"/>
          <p:cNvSpPr/>
          <p:nvPr/>
        </p:nvSpPr>
        <p:spPr>
          <a:xfrm>
            <a:off x="8895749" y="-733"/>
            <a:ext cx="76200" cy="6858000"/>
          </a:xfrm>
          <a:prstGeom prst="rect">
            <a:avLst/>
          </a:prstGeom>
          <a:solidFill>
            <a:schemeClr val="accent1"/>
          </a:solidFill>
          <a:ln w="3492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Lst>
  <p:transition>
    <p:fade/>
  </p:transition>
  <p:timing>
    <p:tnLst>
      <p:par>
        <p:cTn id="1" dur="indefinite" restart="never" nodeType="tmRoot"/>
      </p:par>
    </p:tnLst>
  </p:timing>
  <p:txStyles>
    <p:titleStyle>
      <a:lvl1pPr algn="ctr" rtl="0" eaLnBrk="1" latinLnBrk="0" hangingPunct="1">
        <a:spcBef>
          <a:spcPct val="0"/>
        </a:spcBef>
        <a:buNone/>
        <a:defRPr sz="4400" kern="1200">
          <a:solidFill>
            <a:schemeClr val="tx2"/>
          </a:solidFill>
          <a:latin typeface="+mj-lt"/>
          <a:ea typeface="+mj-ea"/>
          <a:cs typeface="+mj-cs"/>
        </a:defRPr>
      </a:lvl1pPr>
      <a:extLst/>
    </p:titleStyle>
    <p:bodyStyle>
      <a:lvl1pPr marL="342900" indent="-342900" algn="l" rtl="0" eaLnBrk="1" latinLnBrk="0" hangingPunct="1">
        <a:spcBef>
          <a:spcPct val="20000"/>
        </a:spcBef>
        <a:buFont typeface="Arial"/>
        <a:buChar char="•"/>
        <a:defRPr sz="3200" kern="1200">
          <a:solidFill>
            <a:schemeClr val="tx2"/>
          </a:solidFill>
          <a:latin typeface="+mn-lt"/>
          <a:ea typeface="+mn-ea"/>
          <a:cs typeface="+mn-cs"/>
        </a:defRPr>
      </a:lvl1pPr>
      <a:lvl2pPr marL="742950" indent="-285750" algn="l" rtl="0" eaLnBrk="1" latinLnBrk="0" hangingPunct="1">
        <a:spcBef>
          <a:spcPct val="20000"/>
        </a:spcBef>
        <a:buFont typeface="Arial"/>
        <a:buChar char="–"/>
        <a:defRPr sz="2800" kern="1200">
          <a:solidFill>
            <a:schemeClr val="tx2"/>
          </a:solidFill>
          <a:latin typeface="+mn-lt"/>
          <a:ea typeface="+mn-ea"/>
          <a:cs typeface="+mn-cs"/>
        </a:defRPr>
      </a:lvl2pPr>
      <a:lvl3pPr marL="1143000" indent="-228600" algn="l" rtl="0" eaLnBrk="1" latinLnBrk="0" hangingPunct="1">
        <a:spcBef>
          <a:spcPct val="20000"/>
        </a:spcBef>
        <a:buFont typeface="Arial"/>
        <a:buChar char="•"/>
        <a:defRPr sz="2400" kern="1200">
          <a:solidFill>
            <a:schemeClr val="tx2"/>
          </a:solidFill>
          <a:latin typeface="+mn-lt"/>
          <a:ea typeface="+mn-ea"/>
          <a:cs typeface="+mn-cs"/>
        </a:defRPr>
      </a:lvl3pPr>
      <a:lvl4pPr marL="1600200" indent="-228600" algn="l" rtl="0" eaLnBrk="1" latinLnBrk="0" hangingPunct="1">
        <a:spcBef>
          <a:spcPct val="20000"/>
        </a:spcBef>
        <a:buFont typeface="Arial"/>
        <a:buChar char="–"/>
        <a:defRPr sz="2000" kern="1200">
          <a:solidFill>
            <a:schemeClr val="tx2"/>
          </a:solidFill>
          <a:latin typeface="+mn-lt"/>
          <a:ea typeface="+mn-ea"/>
          <a:cs typeface="+mn-cs"/>
        </a:defRPr>
      </a:lvl4pPr>
      <a:lvl5pPr marL="2057400" indent="-228600" algn="l" rtl="0" eaLnBrk="1" latinLnBrk="0" hangingPunct="1">
        <a:spcBef>
          <a:spcPct val="20000"/>
        </a:spcBef>
        <a:buFont typeface="Arial"/>
        <a:buChar char="»"/>
        <a:defRPr sz="2000" kern="1200">
          <a:solidFill>
            <a:schemeClr val="tx2"/>
          </a:solidFill>
          <a:latin typeface="+mn-lt"/>
          <a:ea typeface="+mn-ea"/>
          <a:cs typeface="+mn-cs"/>
        </a:defRPr>
      </a:lvl5pPr>
      <a:lvl6pPr marL="2514600" indent="-228600" algn="l"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sz="2000" kern="1200">
          <a:solidFill>
            <a:schemeClr val="tx1"/>
          </a:solidFill>
          <a:latin typeface="+mn-lt"/>
          <a:ea typeface="+mn-ea"/>
          <a:cs typeface="+mn-cs"/>
        </a:defRPr>
      </a:lvl9pPr>
      <a:extLst/>
    </p:bodyStyle>
    <p:otherStyle>
      <a:lvl1pPr marL="0" algn="l" rtl="0" eaLnBrk="1" hangingPunct="1">
        <a:defRPr kern="1200">
          <a:solidFill>
            <a:schemeClr val="tx1"/>
          </a:solidFill>
          <a:latin typeface="+mn-lt"/>
          <a:ea typeface="+mn-ea"/>
          <a:cs typeface="+mn-cs"/>
        </a:defRPr>
      </a:lvl1pPr>
      <a:lvl2pPr marL="457200" algn="l" rtl="0" eaLnBrk="1" hangingPunct="1">
        <a:defRPr kern="1200">
          <a:solidFill>
            <a:schemeClr val="tx1"/>
          </a:solidFill>
          <a:latin typeface="+mn-lt"/>
          <a:ea typeface="+mn-ea"/>
          <a:cs typeface="+mn-cs"/>
        </a:defRPr>
      </a:lvl2pPr>
      <a:lvl3pPr marL="914400" algn="l" rtl="0" eaLnBrk="1" hangingPunct="1">
        <a:defRPr kern="1200">
          <a:solidFill>
            <a:schemeClr val="tx1"/>
          </a:solidFill>
          <a:latin typeface="+mn-lt"/>
          <a:ea typeface="+mn-ea"/>
          <a:cs typeface="+mn-cs"/>
        </a:defRPr>
      </a:lvl3pPr>
      <a:lvl4pPr marL="1371600" algn="l" rtl="0" eaLnBrk="1" hangingPunct="1">
        <a:defRPr kern="1200">
          <a:solidFill>
            <a:schemeClr val="tx1"/>
          </a:solidFill>
          <a:latin typeface="+mn-lt"/>
          <a:ea typeface="+mn-ea"/>
          <a:cs typeface="+mn-cs"/>
        </a:defRPr>
      </a:lvl4pPr>
      <a:lvl5pPr marL="1828800" algn="l" rtl="0" eaLnBrk="1" hangingPunct="1">
        <a:defRPr kern="1200">
          <a:solidFill>
            <a:schemeClr val="tx1"/>
          </a:solidFill>
          <a:latin typeface="+mn-lt"/>
          <a:ea typeface="+mn-ea"/>
          <a:cs typeface="+mn-cs"/>
        </a:defRPr>
      </a:lvl5pPr>
      <a:lvl6pPr marL="2286000" algn="l" rtl="0" eaLnBrk="1" hangingPunct="1">
        <a:defRPr kern="1200">
          <a:solidFill>
            <a:schemeClr val="tx1"/>
          </a:solidFill>
          <a:latin typeface="+mn-lt"/>
          <a:ea typeface="+mn-ea"/>
          <a:cs typeface="+mn-cs"/>
        </a:defRPr>
      </a:lvl6pPr>
      <a:lvl7pPr marL="2743200" algn="l" rtl="0" eaLnBrk="1" hangingPunct="1">
        <a:defRPr kern="1200">
          <a:solidFill>
            <a:schemeClr val="tx1"/>
          </a:solidFill>
          <a:latin typeface="+mn-lt"/>
          <a:ea typeface="+mn-ea"/>
          <a:cs typeface="+mn-cs"/>
        </a:defRPr>
      </a:lvl7pPr>
      <a:lvl8pPr marL="3200400" algn="l" rtl="0" eaLnBrk="1" hangingPunct="1">
        <a:defRPr kern="1200">
          <a:solidFill>
            <a:schemeClr val="tx1"/>
          </a:solidFill>
          <a:latin typeface="+mn-lt"/>
          <a:ea typeface="+mn-ea"/>
          <a:cs typeface="+mn-cs"/>
        </a:defRPr>
      </a:lvl8pPr>
      <a:lvl9pPr marL="3657600" algn="l" rtl="0" eaLnBrk="1" hangingPunct="1">
        <a:defRPr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pPr algn="ctr"/>
            <a:r>
              <a:rPr smtClean="0"/>
              <a:t>Housing Quality Standards (HQS) Training</a:t>
            </a:r>
            <a:endParaRPr lang="en-US" dirty="0"/>
          </a:p>
        </p:txBody>
      </p:sp>
      <p:sp>
        <p:nvSpPr>
          <p:cNvPr id="4" name="Text Placeholder 3"/>
          <p:cNvSpPr>
            <a:spLocks noGrp="1"/>
          </p:cNvSpPr>
          <p:nvPr>
            <p:ph type="body" sz="quarter" idx="15"/>
          </p:nvPr>
        </p:nvSpPr>
        <p:spPr/>
        <p:txBody>
          <a:bodyPr/>
          <a:lstStyle/>
          <a:p>
            <a:r>
              <a:rPr lang="en-US" dirty="0" smtClean="0"/>
              <a:t>Department of Mental Health</a:t>
            </a:r>
          </a:p>
          <a:p>
            <a:r>
              <a:rPr lang="en-US" dirty="0" smtClean="0"/>
              <a:t>Housing Office Sept. 2008</a:t>
            </a:r>
          </a:p>
          <a:p>
            <a:endParaRPr lang="en-US" dirty="0"/>
          </a:p>
        </p:txBody>
      </p:sp>
      <p:pic>
        <p:nvPicPr>
          <p:cNvPr id="5" name="j0178459.jpg"/>
          <p:cNvPicPr>
            <a:picLocks noGrp="1" noChangeAspect="1"/>
          </p:cNvPicPr>
          <p:nvPr>
            <p:ph type="pic" sz="quarter" idx="11"/>
          </p:nvPr>
        </p:nvPicPr>
        <p:blipFill>
          <a:blip r:embed="rId2"/>
          <a:srcRect l="909" r="909"/>
          <a:stretch>
            <a:fillRect/>
          </a:stretch>
        </p:blipFill>
        <p:spPr/>
      </p:pic>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1"/>
          <p:cNvSpPr>
            <a:spLocks noGrp="1"/>
          </p:cNvSpPr>
          <p:nvPr>
            <p:ph type="ctrTitle"/>
          </p:nvPr>
        </p:nvSpPr>
        <p:spPr>
          <a:xfrm>
            <a:off x="2" y="914400"/>
            <a:ext cx="45719" cy="5715001"/>
          </a:xfrm>
        </p:spPr>
        <p:txBody>
          <a:bodyPr/>
          <a:lstStyle/>
          <a:p>
            <a:pPr algn="l"/>
            <a:endParaRPr lang="en-US" sz="1000" dirty="0">
              <a:latin typeface="Bookman Old Style" pitchFamily="18" charset="0"/>
            </a:endParaRPr>
          </a:p>
        </p:txBody>
      </p:sp>
      <p:sp>
        <p:nvSpPr>
          <p:cNvPr id="3" name="Subtitle 2"/>
          <p:cNvSpPr>
            <a:spLocks noGrp="1"/>
          </p:cNvSpPr>
          <p:nvPr>
            <p:ph type="subTitle" idx="1"/>
          </p:nvPr>
        </p:nvSpPr>
        <p:spPr>
          <a:xfrm>
            <a:off x="609600" y="228600"/>
            <a:ext cx="7620000" cy="457200"/>
          </a:xfrm>
        </p:spPr>
        <p:txBody>
          <a:bodyPr rtlCol="0">
            <a:noAutofit/>
          </a:bodyPr>
          <a:lstStyle/>
          <a:p>
            <a:pPr eaLnBrk="1" fontAlgn="auto" hangingPunct="1">
              <a:spcAft>
                <a:spcPts val="0"/>
              </a:spcAft>
              <a:buFont typeface="Arial" pitchFamily="34" charset="0"/>
              <a:buNone/>
              <a:defRPr/>
            </a:pPr>
            <a:r>
              <a:rPr lang="en-US" sz="2800" dirty="0" smtClean="0">
                <a:solidFill>
                  <a:schemeClr val="tx1"/>
                </a:solidFill>
                <a:latin typeface="Bookman Old Style" pitchFamily="18" charset="0"/>
              </a:rPr>
              <a:t>Inspecting the Living Room</a:t>
            </a:r>
          </a:p>
        </p:txBody>
      </p:sp>
      <p:pic>
        <p:nvPicPr>
          <p:cNvPr id="2052" name="Picture 2" descr="\\MZHOMEDIR2\HomeDir\mzdusht\Desktop\A Good Place to Live_Page_05_Image_0001.jpg"/>
          <p:cNvPicPr>
            <a:picLocks noChangeAspect="1" noChangeArrowheads="1"/>
          </p:cNvPicPr>
          <p:nvPr/>
        </p:nvPicPr>
        <p:blipFill>
          <a:blip r:embed="rId3"/>
          <a:srcRect/>
          <a:stretch>
            <a:fillRect/>
          </a:stretch>
        </p:blipFill>
        <p:spPr bwMode="auto">
          <a:xfrm>
            <a:off x="228600" y="838200"/>
            <a:ext cx="8153400" cy="5867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228600" y="457200"/>
          <a:ext cx="8153400" cy="6158505"/>
        </p:xfrm>
        <a:graphic>
          <a:graphicData uri="http://schemas.openxmlformats.org/drawingml/2006/table">
            <a:tbl>
              <a:tblPr/>
              <a:tblGrid>
                <a:gridCol w="751556"/>
                <a:gridCol w="3729133"/>
                <a:gridCol w="631765"/>
                <a:gridCol w="777961"/>
                <a:gridCol w="2262985"/>
              </a:tblGrid>
              <a:tr h="115507">
                <a:tc rowSpan="2">
                  <a:txBody>
                    <a:bodyPr/>
                    <a:lstStyle/>
                    <a:p>
                      <a:pPr marL="0" marR="0" algn="r">
                        <a:lnSpc>
                          <a:spcPct val="115000"/>
                        </a:lnSpc>
                        <a:spcBef>
                          <a:spcPts val="0"/>
                        </a:spcBef>
                        <a:spcAft>
                          <a:spcPts val="0"/>
                        </a:spcAft>
                      </a:pPr>
                      <a:r>
                        <a:rPr lang="en-US" sz="1200" dirty="0">
                          <a:solidFill>
                            <a:srgbClr val="000000"/>
                          </a:solidFill>
                          <a:latin typeface="Arial Narrow"/>
                          <a:ea typeface="Times New Roman"/>
                          <a:cs typeface="Arial Narrow"/>
                        </a:rPr>
                        <a:t>Item # </a:t>
                      </a:r>
                    </a:p>
                  </a:txBody>
                  <a:tcPr marL="37863" marR="37863" marT="0" marB="0" anchor="b">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rowSpan="2">
                  <a:txBody>
                    <a:bodyPr/>
                    <a:lstStyle/>
                    <a:p>
                      <a:pPr marL="0" marR="0">
                        <a:lnSpc>
                          <a:spcPct val="115000"/>
                        </a:lnSpc>
                        <a:spcBef>
                          <a:spcPts val="0"/>
                        </a:spcBef>
                        <a:spcAft>
                          <a:spcPts val="0"/>
                        </a:spcAft>
                      </a:pPr>
                      <a:r>
                        <a:rPr lang="en-US" sz="1200" dirty="0">
                          <a:solidFill>
                            <a:srgbClr val="000000"/>
                          </a:solidFill>
                          <a:latin typeface="Arial Narrow"/>
                          <a:ea typeface="Times New Roman"/>
                          <a:cs typeface="Arial Narrow"/>
                        </a:rPr>
                        <a:t>Description </a:t>
                      </a:r>
                    </a:p>
                  </a:txBody>
                  <a:tcPr marL="37863" marR="378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gridSpan="2">
                  <a:txBody>
                    <a:bodyPr/>
                    <a:lstStyle/>
                    <a:p>
                      <a:pPr marL="0" marR="0" algn="ctr">
                        <a:lnSpc>
                          <a:spcPct val="115000"/>
                        </a:lnSpc>
                        <a:spcBef>
                          <a:spcPts val="0"/>
                        </a:spcBef>
                        <a:spcAft>
                          <a:spcPts val="0"/>
                        </a:spcAft>
                      </a:pPr>
                      <a:r>
                        <a:rPr lang="en-US" sz="1200" dirty="0">
                          <a:solidFill>
                            <a:srgbClr val="000000"/>
                          </a:solidFill>
                          <a:latin typeface="Arial Narrow"/>
                          <a:ea typeface="Times New Roman"/>
                          <a:cs typeface="Arial Narrow"/>
                        </a:rPr>
                        <a:t>DECISION </a:t>
                      </a:r>
                    </a:p>
                  </a:txBody>
                  <a:tcPr marL="37863" marR="3786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marL="0" marR="0" algn="ctr">
                        <a:lnSpc>
                          <a:spcPct val="115000"/>
                        </a:lnSpc>
                        <a:spcBef>
                          <a:spcPts val="0"/>
                        </a:spcBef>
                        <a:spcAft>
                          <a:spcPts val="0"/>
                        </a:spcAft>
                      </a:pPr>
                      <a:r>
                        <a:rPr lang="en-US" sz="1200" dirty="0">
                          <a:solidFill>
                            <a:srgbClr val="000000"/>
                          </a:solidFill>
                          <a:latin typeface="Arial Narrow"/>
                          <a:ea typeface="Times New Roman"/>
                          <a:cs typeface="Arial Narrow"/>
                        </a:rPr>
                        <a:t>Repairs Required</a:t>
                      </a:r>
                    </a:p>
                  </a:txBody>
                  <a:tcPr marL="37863" marR="37863" marT="0" marB="0" anchor="b">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r>
              <a:tr h="475488">
                <a:tc vMerge="1">
                  <a:txBody>
                    <a:bodyPr/>
                    <a:lstStyle/>
                    <a:p>
                      <a:endParaRPr lang="en-US"/>
                    </a:p>
                  </a:txBody>
                  <a:tcPr/>
                </a:tc>
                <a:tc vMerge="1">
                  <a:txBody>
                    <a:bodyPr/>
                    <a:lstStyle/>
                    <a:p>
                      <a:endParaRPr lang="en-US"/>
                    </a:p>
                  </a:txBody>
                  <a:tcPr/>
                </a:tc>
                <a:tc>
                  <a:txBody>
                    <a:bodyPr/>
                    <a:lstStyle/>
                    <a:p>
                      <a:pPr marL="0" marR="0" algn="r">
                        <a:lnSpc>
                          <a:spcPct val="115000"/>
                        </a:lnSpc>
                        <a:spcBef>
                          <a:spcPts val="0"/>
                        </a:spcBef>
                        <a:spcAft>
                          <a:spcPts val="0"/>
                        </a:spcAft>
                      </a:pPr>
                      <a:endParaRPr lang="en-US" sz="1200" dirty="0">
                        <a:solidFill>
                          <a:srgbClr val="000000"/>
                        </a:solidFill>
                        <a:latin typeface="Arial Narrow"/>
                        <a:ea typeface="Times New Roman"/>
                        <a:cs typeface="Arial Narrow"/>
                      </a:endParaRPr>
                    </a:p>
                    <a:p>
                      <a:pPr marL="0" marR="0" algn="r">
                        <a:lnSpc>
                          <a:spcPct val="115000"/>
                        </a:lnSpc>
                        <a:spcBef>
                          <a:spcPts val="0"/>
                        </a:spcBef>
                        <a:spcAft>
                          <a:spcPts val="0"/>
                        </a:spcAft>
                      </a:pPr>
                      <a:r>
                        <a:rPr lang="en-US" sz="1200" dirty="0">
                          <a:solidFill>
                            <a:srgbClr val="000000"/>
                          </a:solidFill>
                          <a:latin typeface="Arial Narrow"/>
                          <a:ea typeface="Times New Roman"/>
                          <a:cs typeface="Arial Narrow"/>
                        </a:rPr>
                        <a:t>Yes, PASS </a:t>
                      </a:r>
                    </a:p>
                  </a:txBody>
                  <a:tcPr marL="37863" marR="37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dirty="0">
                          <a:solidFill>
                            <a:srgbClr val="000000"/>
                          </a:solidFill>
                          <a:latin typeface="Arial Narrow"/>
                          <a:ea typeface="Times New Roman"/>
                          <a:cs typeface="Times New Roman"/>
                        </a:rPr>
                        <a:t>No,</a:t>
                      </a:r>
                      <a:endParaRPr lang="en-US" sz="1200" dirty="0">
                        <a:solidFill>
                          <a:srgbClr val="000000"/>
                        </a:solidFill>
                        <a:latin typeface="Arial Narrow"/>
                        <a:ea typeface="Times New Roman"/>
                        <a:cs typeface="Arial Narrow"/>
                      </a:endParaRPr>
                    </a:p>
                    <a:p>
                      <a:pPr marL="0" marR="0">
                        <a:lnSpc>
                          <a:spcPct val="115000"/>
                        </a:lnSpc>
                        <a:spcBef>
                          <a:spcPts val="0"/>
                        </a:spcBef>
                        <a:spcAft>
                          <a:spcPts val="0"/>
                        </a:spcAft>
                      </a:pPr>
                      <a:r>
                        <a:rPr lang="en-US" sz="1200" dirty="0">
                          <a:solidFill>
                            <a:srgbClr val="000000"/>
                          </a:solidFill>
                          <a:latin typeface="Arial Narrow"/>
                          <a:ea typeface="Times New Roman"/>
                          <a:cs typeface="Times New Roman"/>
                        </a:rPr>
                        <a:t>FAIL</a:t>
                      </a:r>
                      <a:endParaRPr lang="en-US" sz="1200" dirty="0">
                        <a:solidFill>
                          <a:srgbClr val="000000"/>
                        </a:solidFill>
                        <a:latin typeface="Arial Narrow"/>
                        <a:ea typeface="Times New Roman"/>
                        <a:cs typeface="Arial Narrow"/>
                      </a:endParaRPr>
                    </a:p>
                  </a:txBody>
                  <a:tcPr marL="37863" marR="378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endParaRPr lang="en-US" sz="1200" dirty="0">
                        <a:latin typeface="Arial Narrow"/>
                        <a:ea typeface="Times New Roman"/>
                        <a:cs typeface="Times New Roman"/>
                      </a:endParaRPr>
                    </a:p>
                  </a:txBody>
                  <a:tcPr marL="37863" marR="378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r>
              <a:tr h="294364">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1.1 </a:t>
                      </a:r>
                      <a:endParaRPr lang="en-US" sz="1200">
                        <a:solidFill>
                          <a:srgbClr val="000000"/>
                        </a:solidFill>
                        <a:latin typeface="Arial Narrow"/>
                        <a:ea typeface="Times New Roman"/>
                        <a:cs typeface="Arial Narrow"/>
                      </a:endParaRPr>
                    </a:p>
                  </a:txBody>
                  <a:tcPr marL="37863" marR="37863"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dirty="0">
                          <a:solidFill>
                            <a:srgbClr val="000000"/>
                          </a:solidFill>
                          <a:latin typeface="Arial Narrow"/>
                          <a:ea typeface="Times New Roman"/>
                          <a:cs typeface="Arial Narrow"/>
                        </a:rPr>
                        <a:t>LIVING ROOM PRESENT </a:t>
                      </a:r>
                      <a:r>
                        <a:rPr lang="en-US" sz="1200" dirty="0">
                          <a:solidFill>
                            <a:srgbClr val="000000"/>
                          </a:solidFill>
                          <a:latin typeface="Arial Narrow"/>
                          <a:ea typeface="Times New Roman"/>
                          <a:cs typeface="Arial Narrow"/>
                        </a:rPr>
                        <a:t>Is there a living room? </a:t>
                      </a:r>
                    </a:p>
                  </a:txBody>
                  <a:tcPr marL="37863" marR="37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37863" marR="37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37863" marR="37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37863" marR="37863"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35403">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1.2 </a:t>
                      </a:r>
                      <a:endParaRPr lang="en-US" sz="1200">
                        <a:solidFill>
                          <a:srgbClr val="000000"/>
                        </a:solidFill>
                        <a:latin typeface="Arial Narrow"/>
                        <a:ea typeface="Times New Roman"/>
                        <a:cs typeface="Arial Narrow"/>
                      </a:endParaRPr>
                    </a:p>
                  </a:txBody>
                  <a:tcPr marL="37863" marR="37863"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ELECTRICITY </a:t>
                      </a:r>
                      <a:r>
                        <a:rPr lang="en-US" sz="1200">
                          <a:solidFill>
                            <a:srgbClr val="000000"/>
                          </a:solidFill>
                          <a:latin typeface="Arial Narrow"/>
                          <a:ea typeface="Times New Roman"/>
                          <a:cs typeface="Arial Narrow"/>
                        </a:rPr>
                        <a:t>Are there at least two working outlets or one working outlet and one working light fixture? </a:t>
                      </a:r>
                    </a:p>
                  </a:txBody>
                  <a:tcPr marL="37863" marR="37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37863" marR="37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37863" marR="37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37863" marR="37863"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8357">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1.3 </a:t>
                      </a:r>
                      <a:endParaRPr lang="en-US" sz="1200">
                        <a:solidFill>
                          <a:srgbClr val="000000"/>
                        </a:solidFill>
                        <a:latin typeface="Arial Narrow"/>
                        <a:ea typeface="Times New Roman"/>
                        <a:cs typeface="Arial Narrow"/>
                      </a:endParaRPr>
                    </a:p>
                  </a:txBody>
                  <a:tcPr marL="37863" marR="37863"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dirty="0">
                          <a:solidFill>
                            <a:srgbClr val="000000"/>
                          </a:solidFill>
                          <a:latin typeface="Arial Narrow"/>
                          <a:ea typeface="Times New Roman"/>
                          <a:cs typeface="Arial Narrow"/>
                        </a:rPr>
                        <a:t>ELECTRICAL HAZARDS </a:t>
                      </a:r>
                      <a:r>
                        <a:rPr lang="en-US" sz="1200" dirty="0">
                          <a:solidFill>
                            <a:srgbClr val="000000"/>
                          </a:solidFill>
                          <a:latin typeface="Arial Narrow"/>
                          <a:ea typeface="Times New Roman"/>
                          <a:cs typeface="Arial Narrow"/>
                        </a:rPr>
                        <a:t>Is the room free from electrical hazards? </a:t>
                      </a:r>
                    </a:p>
                  </a:txBody>
                  <a:tcPr marL="37863" marR="37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37863" marR="37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37863" marR="37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37863" marR="37863"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8357">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1.4 </a:t>
                      </a:r>
                      <a:endParaRPr lang="en-US" sz="1200">
                        <a:solidFill>
                          <a:srgbClr val="000000"/>
                        </a:solidFill>
                        <a:latin typeface="Arial Narrow"/>
                        <a:ea typeface="Times New Roman"/>
                        <a:cs typeface="Arial Narrow"/>
                      </a:endParaRPr>
                    </a:p>
                  </a:txBody>
                  <a:tcPr marL="37863" marR="37863"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dirty="0">
                          <a:solidFill>
                            <a:srgbClr val="000000"/>
                          </a:solidFill>
                          <a:latin typeface="Arial Narrow"/>
                          <a:ea typeface="Times New Roman"/>
                          <a:cs typeface="Arial Narrow"/>
                        </a:rPr>
                        <a:t>SECURITY </a:t>
                      </a:r>
                      <a:r>
                        <a:rPr lang="en-US" sz="1200" dirty="0">
                          <a:solidFill>
                            <a:srgbClr val="000000"/>
                          </a:solidFill>
                          <a:latin typeface="Arial Narrow"/>
                          <a:ea typeface="Times New Roman"/>
                          <a:cs typeface="Arial Narrow"/>
                        </a:rPr>
                        <a:t>Are all windows and doors that are accessible from the outside lockable? </a:t>
                      </a:r>
                    </a:p>
                  </a:txBody>
                  <a:tcPr marL="37863" marR="37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37863" marR="37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37863" marR="37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37863" marR="37863"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27286">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1.5 </a:t>
                      </a:r>
                      <a:endParaRPr lang="en-US" sz="1200">
                        <a:solidFill>
                          <a:srgbClr val="000000"/>
                        </a:solidFill>
                        <a:latin typeface="Arial Narrow"/>
                        <a:ea typeface="Times New Roman"/>
                        <a:cs typeface="Arial Narrow"/>
                      </a:endParaRPr>
                    </a:p>
                  </a:txBody>
                  <a:tcPr marL="37863" marR="37863"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WINDOW CONDITION </a:t>
                      </a:r>
                      <a:r>
                        <a:rPr lang="en-US" sz="1200">
                          <a:solidFill>
                            <a:srgbClr val="000000"/>
                          </a:solidFill>
                          <a:latin typeface="Arial Narrow"/>
                          <a:ea typeface="Times New Roman"/>
                          <a:cs typeface="Arial Narrow"/>
                        </a:rPr>
                        <a:t>Is there at least one window, and are all windows free of signs of severe deterioration or missing or broken out panes? </a:t>
                      </a:r>
                    </a:p>
                  </a:txBody>
                  <a:tcPr marL="37863" marR="37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37863" marR="37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37863" marR="37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37863" marR="37863"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8357">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1.6 </a:t>
                      </a:r>
                      <a:endParaRPr lang="en-US" sz="1200">
                        <a:solidFill>
                          <a:srgbClr val="000000"/>
                        </a:solidFill>
                        <a:latin typeface="Arial Narrow"/>
                        <a:ea typeface="Times New Roman"/>
                        <a:cs typeface="Arial Narrow"/>
                      </a:endParaRPr>
                    </a:p>
                  </a:txBody>
                  <a:tcPr marL="37863" marR="37863"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dirty="0">
                          <a:solidFill>
                            <a:srgbClr val="000000"/>
                          </a:solidFill>
                          <a:latin typeface="Arial Narrow"/>
                          <a:ea typeface="Times New Roman"/>
                          <a:cs typeface="Arial Narrow"/>
                        </a:rPr>
                        <a:t>CEILING CONDITION </a:t>
                      </a:r>
                      <a:r>
                        <a:rPr lang="en-US" sz="1200" dirty="0">
                          <a:solidFill>
                            <a:srgbClr val="000000"/>
                          </a:solidFill>
                          <a:latin typeface="Arial Narrow"/>
                          <a:ea typeface="Times New Roman"/>
                          <a:cs typeface="Arial Narrow"/>
                        </a:rPr>
                        <a:t>Is the ceiling sound and free from hazardous defects? </a:t>
                      </a:r>
                    </a:p>
                  </a:txBody>
                  <a:tcPr marL="37863" marR="37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37863" marR="37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37863" marR="37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37863" marR="37863"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8357">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1.7 </a:t>
                      </a:r>
                      <a:endParaRPr lang="en-US" sz="1200">
                        <a:solidFill>
                          <a:srgbClr val="000000"/>
                        </a:solidFill>
                        <a:latin typeface="Arial Narrow"/>
                        <a:ea typeface="Times New Roman"/>
                        <a:cs typeface="Arial Narrow"/>
                      </a:endParaRPr>
                    </a:p>
                  </a:txBody>
                  <a:tcPr marL="37863" marR="37863"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WALL CONDITION </a:t>
                      </a:r>
                      <a:r>
                        <a:rPr lang="en-US" sz="1200">
                          <a:solidFill>
                            <a:srgbClr val="000000"/>
                          </a:solidFill>
                          <a:latin typeface="Arial Narrow"/>
                          <a:ea typeface="Times New Roman"/>
                          <a:cs typeface="Arial Narrow"/>
                        </a:rPr>
                        <a:t>Are the walls sound and free from hazardous defects? </a:t>
                      </a:r>
                    </a:p>
                  </a:txBody>
                  <a:tcPr marL="37863" marR="37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37863" marR="37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37863" marR="37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37863" marR="37863"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8357">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1.8 </a:t>
                      </a:r>
                      <a:endParaRPr lang="en-US" sz="1200">
                        <a:solidFill>
                          <a:srgbClr val="000000"/>
                        </a:solidFill>
                        <a:latin typeface="Arial Narrow"/>
                        <a:ea typeface="Times New Roman"/>
                        <a:cs typeface="Arial Narrow"/>
                      </a:endParaRPr>
                    </a:p>
                  </a:txBody>
                  <a:tcPr marL="37863" marR="37863"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dirty="0">
                          <a:solidFill>
                            <a:srgbClr val="000000"/>
                          </a:solidFill>
                          <a:latin typeface="Arial Narrow"/>
                          <a:ea typeface="Times New Roman"/>
                          <a:cs typeface="Arial Narrow"/>
                        </a:rPr>
                        <a:t>FLOOR CONDITION </a:t>
                      </a:r>
                      <a:r>
                        <a:rPr lang="en-US" sz="1200" dirty="0">
                          <a:solidFill>
                            <a:srgbClr val="000000"/>
                          </a:solidFill>
                          <a:latin typeface="Arial Narrow"/>
                          <a:ea typeface="Times New Roman"/>
                          <a:cs typeface="Arial Narrow"/>
                        </a:rPr>
                        <a:t>Is the floor sound and free from hazardous defects? </a:t>
                      </a:r>
                    </a:p>
                  </a:txBody>
                  <a:tcPr marL="37863" marR="37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37863" marR="37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37863" marR="37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37863" marR="37863"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73521">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1.9 </a:t>
                      </a:r>
                      <a:endParaRPr lang="en-US" sz="1200">
                        <a:solidFill>
                          <a:srgbClr val="000000"/>
                        </a:solidFill>
                        <a:latin typeface="Arial Narrow"/>
                        <a:ea typeface="Times New Roman"/>
                        <a:cs typeface="Arial Narrow"/>
                      </a:endParaRPr>
                    </a:p>
                  </a:txBody>
                  <a:tcPr marL="37863" marR="37863"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LEAD PAINT </a:t>
                      </a:r>
                      <a:r>
                        <a:rPr lang="en-US" sz="1200">
                          <a:solidFill>
                            <a:srgbClr val="000000"/>
                          </a:solidFill>
                          <a:latin typeface="Arial Narrow"/>
                          <a:ea typeface="Times New Roman"/>
                          <a:cs typeface="Arial Narrow"/>
                        </a:rPr>
                        <a:t>Are all interior surfaces either </a:t>
                      </a:r>
                      <a:r>
                        <a:rPr lang="en-US" sz="1200" i="1">
                          <a:solidFill>
                            <a:srgbClr val="000000"/>
                          </a:solidFill>
                          <a:latin typeface="Arial Narrow"/>
                          <a:ea typeface="Times New Roman"/>
                          <a:cs typeface="Arial Narrow"/>
                        </a:rPr>
                        <a:t>free</a:t>
                      </a:r>
                      <a:r>
                        <a:rPr lang="en-US" sz="1200">
                          <a:solidFill>
                            <a:srgbClr val="000000"/>
                          </a:solidFill>
                          <a:latin typeface="Arial Narrow"/>
                          <a:ea typeface="Times New Roman"/>
                          <a:cs typeface="Arial Narrow"/>
                        </a:rPr>
                        <a:t> of cracking, scaling, peeling, chipping, and loose paint or </a:t>
                      </a:r>
                      <a:r>
                        <a:rPr lang="en-US" sz="1200" i="1">
                          <a:solidFill>
                            <a:srgbClr val="000000"/>
                          </a:solidFill>
                          <a:latin typeface="Arial Narrow"/>
                          <a:ea typeface="Times New Roman"/>
                          <a:cs typeface="Arial Narrow"/>
                        </a:rPr>
                        <a:t>adequately treated and covered</a:t>
                      </a:r>
                      <a:r>
                        <a:rPr lang="en-US" sz="1200">
                          <a:solidFill>
                            <a:srgbClr val="000000"/>
                          </a:solidFill>
                          <a:latin typeface="Arial Narrow"/>
                          <a:ea typeface="Times New Roman"/>
                          <a:cs typeface="Arial Narrow"/>
                        </a:rPr>
                        <a:t> to prevent exposure of the occupants to lead based paint hazards? </a:t>
                      </a:r>
                    </a:p>
                  </a:txBody>
                  <a:tcPr marL="37863" marR="37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37863" marR="37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37863" marR="37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37863" marR="37863"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18789">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1.10 </a:t>
                      </a:r>
                      <a:endParaRPr lang="en-US" sz="1200">
                        <a:solidFill>
                          <a:srgbClr val="000000"/>
                        </a:solidFill>
                        <a:latin typeface="Arial Narrow"/>
                        <a:ea typeface="Times New Roman"/>
                        <a:cs typeface="Arial Narrow"/>
                      </a:endParaRPr>
                    </a:p>
                  </a:txBody>
                  <a:tcPr marL="37863" marR="37863"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WEATHER STRIPPING </a:t>
                      </a:r>
                      <a:r>
                        <a:rPr lang="en-US" sz="1200">
                          <a:solidFill>
                            <a:srgbClr val="000000"/>
                          </a:solidFill>
                          <a:latin typeface="Arial Narrow"/>
                          <a:ea typeface="Times New Roman"/>
                          <a:cs typeface="Arial Narrow"/>
                        </a:rPr>
                        <a:t>Is weather stripping present and in good condition on all windows and exterior doors? </a:t>
                      </a:r>
                    </a:p>
                  </a:txBody>
                  <a:tcPr marL="37863" marR="37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37863" marR="37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37863" marR="37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37863" marR="37863"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07973">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1.11 </a:t>
                      </a:r>
                      <a:endParaRPr lang="en-US" sz="1200">
                        <a:solidFill>
                          <a:srgbClr val="000000"/>
                        </a:solidFill>
                        <a:latin typeface="Arial Narrow"/>
                        <a:ea typeface="Times New Roman"/>
                        <a:cs typeface="Arial Narrow"/>
                      </a:endParaRPr>
                    </a:p>
                  </a:txBody>
                  <a:tcPr marL="37863" marR="37863"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OTHER </a:t>
                      </a:r>
                      <a:endParaRPr lang="en-US" sz="1200">
                        <a:solidFill>
                          <a:srgbClr val="000000"/>
                        </a:solidFill>
                        <a:latin typeface="Arial Narrow"/>
                        <a:ea typeface="Times New Roman"/>
                        <a:cs typeface="Arial Narrow"/>
                      </a:endParaRPr>
                    </a:p>
                  </a:txBody>
                  <a:tcPr marL="37863" marR="37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37863" marR="37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37863" marR="37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37863" marR="37863"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07973">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1.12 </a:t>
                      </a:r>
                      <a:endParaRPr lang="en-US" sz="1200">
                        <a:solidFill>
                          <a:srgbClr val="000000"/>
                        </a:solidFill>
                        <a:latin typeface="Arial Narrow"/>
                        <a:ea typeface="Times New Roman"/>
                        <a:cs typeface="Arial Narrow"/>
                      </a:endParaRPr>
                    </a:p>
                  </a:txBody>
                  <a:tcPr marL="37863" marR="37863"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dirty="0">
                          <a:solidFill>
                            <a:srgbClr val="000000"/>
                          </a:solidFill>
                          <a:latin typeface="Arial Narrow"/>
                          <a:ea typeface="Times New Roman"/>
                          <a:cs typeface="Arial Narrow"/>
                        </a:rPr>
                        <a:t>OTHER </a:t>
                      </a:r>
                      <a:endParaRPr lang="en-US" sz="1200" dirty="0">
                        <a:solidFill>
                          <a:srgbClr val="000000"/>
                        </a:solidFill>
                        <a:latin typeface="Arial Narrow"/>
                        <a:ea typeface="Times New Roman"/>
                        <a:cs typeface="Arial Narrow"/>
                      </a:endParaRPr>
                    </a:p>
                  </a:txBody>
                  <a:tcPr marL="37863" marR="37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37863" marR="37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37863" marR="378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37863" marR="37863"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r>
            </a:tbl>
          </a:graphicData>
        </a:graphic>
      </p:graphicFrame>
      <p:sp>
        <p:nvSpPr>
          <p:cNvPr id="80897" name="Rectangle 1"/>
          <p:cNvSpPr>
            <a:spLocks noChangeArrowheads="1"/>
          </p:cNvSpPr>
          <p:nvPr/>
        </p:nvSpPr>
        <p:spPr bwMode="auto">
          <a:xfrm>
            <a:off x="990600" y="0"/>
            <a:ext cx="6477000" cy="33855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Narrow" pitchFamily="34" charset="0"/>
                <a:ea typeface="Times New Roman" pitchFamily="18" charset="0"/>
                <a:cs typeface="Arial Narrow" pitchFamily="34" charset="0"/>
              </a:rPr>
              <a:t>LIVING ROOM  </a:t>
            </a:r>
            <a:endParaRPr kumimoji="0" lang="en-US" sz="1600" b="0" i="0" u="none" strike="noStrike" cap="none" normalizeH="0" baseline="0" dirty="0" smtClean="0">
              <a:ln>
                <a:noFill/>
              </a:ln>
              <a:solidFill>
                <a:schemeClr val="tx1"/>
              </a:solidFill>
              <a:effectLst/>
              <a:latin typeface="Arial"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MZHOMEDIR2\HomeDir\mzdusht\Desktop\A Good Place to Live_Page_08_Image_0001.jpg"/>
          <p:cNvPicPr>
            <a:picLocks noChangeAspect="1" noChangeArrowheads="1"/>
          </p:cNvPicPr>
          <p:nvPr/>
        </p:nvPicPr>
        <p:blipFill>
          <a:blip r:embed="rId3"/>
          <a:srcRect/>
          <a:stretch>
            <a:fillRect/>
          </a:stretch>
        </p:blipFill>
        <p:spPr bwMode="auto">
          <a:xfrm>
            <a:off x="0" y="914401"/>
            <a:ext cx="8610600" cy="5988050"/>
          </a:xfrm>
          <a:prstGeom prst="rect">
            <a:avLst/>
          </a:prstGeom>
          <a:noFill/>
          <a:ln w="9525">
            <a:noFill/>
            <a:miter lim="800000"/>
            <a:headEnd/>
            <a:tailEnd/>
          </a:ln>
        </p:spPr>
      </p:pic>
      <p:sp>
        <p:nvSpPr>
          <p:cNvPr id="5" name="TextBox 4"/>
          <p:cNvSpPr txBox="1"/>
          <p:nvPr/>
        </p:nvSpPr>
        <p:spPr>
          <a:xfrm>
            <a:off x="609600" y="228600"/>
            <a:ext cx="7696200" cy="523220"/>
          </a:xfrm>
          <a:prstGeom prst="rect">
            <a:avLst/>
          </a:prstGeom>
          <a:noFill/>
        </p:spPr>
        <p:txBody>
          <a:bodyPr wrap="square" rtlCol="0">
            <a:spAutoFit/>
          </a:bodyPr>
          <a:lstStyle/>
          <a:p>
            <a:pPr algn="ctr"/>
            <a:r>
              <a:rPr lang="en-US" sz="2800" dirty="0" smtClean="0">
                <a:latin typeface="Bookman Old Style" pitchFamily="18" charset="0"/>
              </a:rPr>
              <a:t>Inspecting the Kitchen</a:t>
            </a:r>
            <a:endParaRPr lang="en-US" sz="2800" dirty="0">
              <a:latin typeface="Bookman Old Style"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152398" y="358143"/>
          <a:ext cx="8229601" cy="6402638"/>
        </p:xfrm>
        <a:graphic>
          <a:graphicData uri="http://schemas.openxmlformats.org/drawingml/2006/table">
            <a:tbl>
              <a:tblPr/>
              <a:tblGrid>
                <a:gridCol w="552854"/>
                <a:gridCol w="4200123"/>
                <a:gridCol w="489360"/>
                <a:gridCol w="625065"/>
                <a:gridCol w="2362199"/>
              </a:tblGrid>
              <a:tr h="279328">
                <a:tc rowSpan="2">
                  <a:txBody>
                    <a:bodyPr/>
                    <a:lstStyle/>
                    <a:p>
                      <a:pPr marL="0" marR="0" algn="r">
                        <a:lnSpc>
                          <a:spcPct val="115000"/>
                        </a:lnSpc>
                        <a:spcBef>
                          <a:spcPts val="0"/>
                        </a:spcBef>
                        <a:spcAft>
                          <a:spcPts val="0"/>
                        </a:spcAft>
                      </a:pPr>
                      <a:r>
                        <a:rPr lang="en-US" sz="1200" dirty="0">
                          <a:solidFill>
                            <a:srgbClr val="000000"/>
                          </a:solidFill>
                          <a:latin typeface="Arial Narrow"/>
                          <a:ea typeface="Times New Roman"/>
                          <a:cs typeface="Arial Narrow"/>
                        </a:rPr>
                        <a:t>Item # </a:t>
                      </a:r>
                    </a:p>
                  </a:txBody>
                  <a:tcPr marL="28576" marR="28576" marT="0" marB="0" anchor="b">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rowSpan="2">
                  <a:txBody>
                    <a:bodyPr/>
                    <a:lstStyle/>
                    <a:p>
                      <a:pPr marL="0" marR="0">
                        <a:lnSpc>
                          <a:spcPct val="115000"/>
                        </a:lnSpc>
                        <a:spcBef>
                          <a:spcPts val="0"/>
                        </a:spcBef>
                        <a:spcAft>
                          <a:spcPts val="0"/>
                        </a:spcAft>
                      </a:pPr>
                      <a:r>
                        <a:rPr lang="en-US" sz="1200" dirty="0">
                          <a:solidFill>
                            <a:srgbClr val="000000"/>
                          </a:solidFill>
                          <a:latin typeface="Arial Narrow"/>
                          <a:ea typeface="Times New Roman"/>
                          <a:cs typeface="Arial Narrow"/>
                        </a:rPr>
                        <a:t>Description </a:t>
                      </a:r>
                    </a:p>
                  </a:txBody>
                  <a:tcPr marL="28576" marR="28576"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gridSpan="2">
                  <a:txBody>
                    <a:bodyPr/>
                    <a:lstStyle/>
                    <a:p>
                      <a:pPr marL="0" marR="0" algn="ctr">
                        <a:lnSpc>
                          <a:spcPct val="115000"/>
                        </a:lnSpc>
                        <a:spcBef>
                          <a:spcPts val="0"/>
                        </a:spcBef>
                        <a:spcAft>
                          <a:spcPts val="0"/>
                        </a:spcAft>
                      </a:pPr>
                      <a:r>
                        <a:rPr lang="en-US" sz="1200" dirty="0">
                          <a:solidFill>
                            <a:srgbClr val="000000"/>
                          </a:solidFill>
                          <a:latin typeface="Arial Narrow"/>
                          <a:ea typeface="Times New Roman"/>
                          <a:cs typeface="Arial Narrow"/>
                        </a:rPr>
                        <a:t>DECISION</a:t>
                      </a:r>
                      <a:r>
                        <a:rPr lang="en-US" sz="500" dirty="0">
                          <a:solidFill>
                            <a:srgbClr val="000000"/>
                          </a:solidFill>
                          <a:latin typeface="Arial Narrow"/>
                          <a:ea typeface="Times New Roman"/>
                          <a:cs typeface="Arial Narrow"/>
                        </a:rPr>
                        <a:t> </a:t>
                      </a:r>
                    </a:p>
                  </a:txBody>
                  <a:tcPr marL="28576" marR="2857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marL="0" marR="0" algn="ctr">
                        <a:lnSpc>
                          <a:spcPct val="115000"/>
                        </a:lnSpc>
                        <a:spcBef>
                          <a:spcPts val="0"/>
                        </a:spcBef>
                        <a:spcAft>
                          <a:spcPts val="0"/>
                        </a:spcAft>
                      </a:pPr>
                      <a:r>
                        <a:rPr lang="en-US" sz="1200" dirty="0">
                          <a:solidFill>
                            <a:srgbClr val="000000"/>
                          </a:solidFill>
                          <a:latin typeface="Arial Narrow"/>
                          <a:ea typeface="Times New Roman"/>
                          <a:cs typeface="Arial Narrow"/>
                        </a:rPr>
                        <a:t>Repairs Required</a:t>
                      </a:r>
                    </a:p>
                  </a:txBody>
                  <a:tcPr marL="28576" marR="28576" marT="0" marB="0" anchor="b">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r>
              <a:tr h="505529">
                <a:tc vMerge="1">
                  <a:txBody>
                    <a:bodyPr/>
                    <a:lstStyle/>
                    <a:p>
                      <a:endParaRPr lang="en-US"/>
                    </a:p>
                  </a:txBody>
                  <a:tcPr/>
                </a:tc>
                <a:tc vMerge="1">
                  <a:txBody>
                    <a:bodyPr/>
                    <a:lstStyle/>
                    <a:p>
                      <a:endParaRPr lang="en-US"/>
                    </a:p>
                  </a:txBody>
                  <a:tcPr/>
                </a:tc>
                <a:tc>
                  <a:txBody>
                    <a:bodyPr/>
                    <a:lstStyle/>
                    <a:p>
                      <a:pPr marL="0" marR="0" algn="r">
                        <a:lnSpc>
                          <a:spcPct val="115000"/>
                        </a:lnSpc>
                        <a:spcBef>
                          <a:spcPts val="0"/>
                        </a:spcBef>
                        <a:spcAft>
                          <a:spcPts val="0"/>
                        </a:spcAft>
                      </a:pPr>
                      <a:endParaRPr lang="en-US" sz="1200" dirty="0">
                        <a:solidFill>
                          <a:srgbClr val="000000"/>
                        </a:solidFill>
                        <a:latin typeface="Arial Narrow"/>
                        <a:ea typeface="Times New Roman"/>
                        <a:cs typeface="Arial Narrow"/>
                      </a:endParaRPr>
                    </a:p>
                    <a:p>
                      <a:pPr marL="0" marR="0" algn="r">
                        <a:lnSpc>
                          <a:spcPct val="115000"/>
                        </a:lnSpc>
                        <a:spcBef>
                          <a:spcPts val="0"/>
                        </a:spcBef>
                        <a:spcAft>
                          <a:spcPts val="0"/>
                        </a:spcAft>
                      </a:pPr>
                      <a:r>
                        <a:rPr lang="en-US" sz="1200" dirty="0">
                          <a:solidFill>
                            <a:srgbClr val="000000"/>
                          </a:solidFill>
                          <a:latin typeface="Arial Narrow"/>
                          <a:ea typeface="Times New Roman"/>
                          <a:cs typeface="Arial Narrow"/>
                        </a:rPr>
                        <a:t>Yes, PASS </a:t>
                      </a:r>
                    </a:p>
                  </a:txBody>
                  <a:tcPr marL="28576" marR="2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dirty="0">
                          <a:solidFill>
                            <a:srgbClr val="000000"/>
                          </a:solidFill>
                          <a:latin typeface="Arial Narrow"/>
                          <a:ea typeface="Times New Roman"/>
                          <a:cs typeface="Times New Roman"/>
                        </a:rPr>
                        <a:t>No,</a:t>
                      </a:r>
                      <a:endParaRPr lang="en-US" sz="1200" dirty="0">
                        <a:solidFill>
                          <a:srgbClr val="000000"/>
                        </a:solidFill>
                        <a:latin typeface="Arial Narrow"/>
                        <a:ea typeface="Times New Roman"/>
                        <a:cs typeface="Arial Narrow"/>
                      </a:endParaRPr>
                    </a:p>
                    <a:p>
                      <a:pPr marL="0" marR="0">
                        <a:lnSpc>
                          <a:spcPct val="115000"/>
                        </a:lnSpc>
                        <a:spcBef>
                          <a:spcPts val="0"/>
                        </a:spcBef>
                        <a:spcAft>
                          <a:spcPts val="0"/>
                        </a:spcAft>
                      </a:pPr>
                      <a:r>
                        <a:rPr lang="en-US" sz="1200" dirty="0">
                          <a:solidFill>
                            <a:srgbClr val="000000"/>
                          </a:solidFill>
                          <a:latin typeface="Arial Narrow"/>
                          <a:ea typeface="Times New Roman"/>
                          <a:cs typeface="Times New Roman"/>
                        </a:rPr>
                        <a:t>FAIL</a:t>
                      </a:r>
                      <a:endParaRPr lang="en-US" sz="1200" dirty="0">
                        <a:solidFill>
                          <a:srgbClr val="000000"/>
                        </a:solidFill>
                        <a:latin typeface="Arial Narrow"/>
                        <a:ea typeface="Times New Roman"/>
                        <a:cs typeface="Arial Narrow"/>
                      </a:endParaRPr>
                    </a:p>
                  </a:txBody>
                  <a:tcPr marL="28576" marR="28576"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endParaRPr lang="en-US" sz="1200" dirty="0">
                        <a:latin typeface="Arial Narrow"/>
                        <a:ea typeface="Times New Roman"/>
                        <a:cs typeface="Times New Roman"/>
                      </a:endParaRPr>
                    </a:p>
                  </a:txBody>
                  <a:tcPr marL="28576" marR="28576"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r>
              <a:tr h="146327">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2.1 </a:t>
                      </a:r>
                      <a:endParaRPr lang="en-US" sz="1200">
                        <a:solidFill>
                          <a:srgbClr val="000000"/>
                        </a:solidFill>
                        <a:latin typeface="Arial Narrow"/>
                        <a:ea typeface="Times New Roman"/>
                        <a:cs typeface="Arial Narrow"/>
                      </a:endParaRPr>
                    </a:p>
                  </a:txBody>
                  <a:tcPr marL="28576" marR="28576"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dirty="0">
                          <a:solidFill>
                            <a:srgbClr val="000000"/>
                          </a:solidFill>
                          <a:latin typeface="Arial Narrow"/>
                          <a:ea typeface="Times New Roman"/>
                          <a:cs typeface="Arial Narrow"/>
                        </a:rPr>
                        <a:t>KITCHEN AREA PRESENT </a:t>
                      </a:r>
                      <a:r>
                        <a:rPr lang="en-US" sz="1200" dirty="0">
                          <a:solidFill>
                            <a:srgbClr val="000000"/>
                          </a:solidFill>
                          <a:latin typeface="Arial Narrow"/>
                          <a:ea typeface="Times New Roman"/>
                          <a:cs typeface="Arial Narrow"/>
                        </a:rPr>
                        <a:t>Is there a kitchen? </a:t>
                      </a:r>
                    </a:p>
                  </a:txBody>
                  <a:tcPr marL="28576" marR="2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28576" marR="2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28576" marR="2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28576" marR="28576"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1424">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2.2 </a:t>
                      </a:r>
                      <a:endParaRPr lang="en-US" sz="1200">
                        <a:solidFill>
                          <a:srgbClr val="000000"/>
                        </a:solidFill>
                        <a:latin typeface="Arial Narrow"/>
                        <a:ea typeface="Times New Roman"/>
                        <a:cs typeface="Arial Narrow"/>
                      </a:endParaRPr>
                    </a:p>
                  </a:txBody>
                  <a:tcPr marL="28576" marR="28576"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ELECTRICITY </a:t>
                      </a:r>
                      <a:r>
                        <a:rPr lang="en-US" sz="1200">
                          <a:solidFill>
                            <a:srgbClr val="000000"/>
                          </a:solidFill>
                          <a:latin typeface="Arial Narrow"/>
                          <a:ea typeface="Times New Roman"/>
                          <a:cs typeface="Arial Narrow"/>
                        </a:rPr>
                        <a:t>Is there at least </a:t>
                      </a:r>
                      <a:r>
                        <a:rPr lang="en-US" sz="1200" i="1">
                          <a:solidFill>
                            <a:srgbClr val="000000"/>
                          </a:solidFill>
                          <a:latin typeface="Arial Narrow"/>
                          <a:ea typeface="Times New Roman"/>
                          <a:cs typeface="Arial Narrow"/>
                        </a:rPr>
                        <a:t>one</a:t>
                      </a:r>
                      <a:r>
                        <a:rPr lang="en-US" sz="1200">
                          <a:solidFill>
                            <a:srgbClr val="000000"/>
                          </a:solidFill>
                          <a:latin typeface="Arial Narrow"/>
                          <a:ea typeface="Times New Roman"/>
                          <a:cs typeface="Arial Narrow"/>
                        </a:rPr>
                        <a:t> working electric outlet and </a:t>
                      </a:r>
                      <a:r>
                        <a:rPr lang="en-US" sz="1200" i="1">
                          <a:solidFill>
                            <a:srgbClr val="000000"/>
                          </a:solidFill>
                          <a:latin typeface="Arial Narrow"/>
                          <a:ea typeface="Times New Roman"/>
                          <a:cs typeface="Arial Narrow"/>
                        </a:rPr>
                        <a:t>one</a:t>
                      </a:r>
                      <a:r>
                        <a:rPr lang="en-US" sz="1200">
                          <a:solidFill>
                            <a:srgbClr val="000000"/>
                          </a:solidFill>
                          <a:latin typeface="Arial Narrow"/>
                          <a:ea typeface="Times New Roman"/>
                          <a:cs typeface="Arial Narrow"/>
                        </a:rPr>
                        <a:t> working, permanently installed light fixture? </a:t>
                      </a:r>
                    </a:p>
                  </a:txBody>
                  <a:tcPr marL="28576" marR="2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28576" marR="2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28576" marR="2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28576" marR="28576"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2400">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2.3 </a:t>
                      </a:r>
                      <a:endParaRPr lang="en-US" sz="1200">
                        <a:solidFill>
                          <a:srgbClr val="000000"/>
                        </a:solidFill>
                        <a:latin typeface="Arial Narrow"/>
                        <a:ea typeface="Times New Roman"/>
                        <a:cs typeface="Arial Narrow"/>
                      </a:endParaRPr>
                    </a:p>
                  </a:txBody>
                  <a:tcPr marL="28576" marR="28576"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ELECTRICAL HAZARDS </a:t>
                      </a:r>
                      <a:r>
                        <a:rPr lang="en-US" sz="1200">
                          <a:solidFill>
                            <a:srgbClr val="000000"/>
                          </a:solidFill>
                          <a:latin typeface="Arial Narrow"/>
                          <a:ea typeface="Times New Roman"/>
                          <a:cs typeface="Arial Narrow"/>
                        </a:rPr>
                        <a:t>Is the kitchen free from electrical hazards? </a:t>
                      </a:r>
                    </a:p>
                  </a:txBody>
                  <a:tcPr marL="28576" marR="2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28576" marR="2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28576" marR="2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28576" marR="28576"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2400">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2.4 </a:t>
                      </a:r>
                      <a:endParaRPr lang="en-US" sz="1200">
                        <a:solidFill>
                          <a:srgbClr val="000000"/>
                        </a:solidFill>
                        <a:latin typeface="Arial Narrow"/>
                        <a:ea typeface="Times New Roman"/>
                        <a:cs typeface="Arial Narrow"/>
                      </a:endParaRPr>
                    </a:p>
                  </a:txBody>
                  <a:tcPr marL="28576" marR="28576"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SECURITY </a:t>
                      </a:r>
                      <a:r>
                        <a:rPr lang="en-US" sz="1200">
                          <a:solidFill>
                            <a:srgbClr val="000000"/>
                          </a:solidFill>
                          <a:latin typeface="Arial Narrow"/>
                          <a:ea typeface="Times New Roman"/>
                          <a:cs typeface="Arial Narrow"/>
                        </a:rPr>
                        <a:t>Are </a:t>
                      </a:r>
                      <a:r>
                        <a:rPr lang="en-US" sz="1200" i="1">
                          <a:solidFill>
                            <a:srgbClr val="000000"/>
                          </a:solidFill>
                          <a:latin typeface="Arial Narrow"/>
                          <a:ea typeface="Times New Roman"/>
                          <a:cs typeface="Arial Narrow"/>
                        </a:rPr>
                        <a:t>all</a:t>
                      </a:r>
                      <a:r>
                        <a:rPr lang="en-US" sz="1200">
                          <a:solidFill>
                            <a:srgbClr val="000000"/>
                          </a:solidFill>
                          <a:latin typeface="Arial Narrow"/>
                          <a:ea typeface="Times New Roman"/>
                          <a:cs typeface="Arial Narrow"/>
                        </a:rPr>
                        <a:t> windows and doors that are accessible from the outside lockable? </a:t>
                      </a:r>
                    </a:p>
                  </a:txBody>
                  <a:tcPr marL="28576" marR="2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28576" marR="2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28576" marR="2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28576" marR="28576"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2400">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2.5 </a:t>
                      </a:r>
                      <a:endParaRPr lang="en-US" sz="1200">
                        <a:solidFill>
                          <a:srgbClr val="000000"/>
                        </a:solidFill>
                        <a:latin typeface="Arial Narrow"/>
                        <a:ea typeface="Times New Roman"/>
                        <a:cs typeface="Arial Narrow"/>
                      </a:endParaRPr>
                    </a:p>
                  </a:txBody>
                  <a:tcPr marL="28576" marR="28576"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WINDOW CONDITION </a:t>
                      </a:r>
                      <a:r>
                        <a:rPr lang="en-US" sz="1200">
                          <a:solidFill>
                            <a:srgbClr val="000000"/>
                          </a:solidFill>
                          <a:latin typeface="Arial Narrow"/>
                          <a:ea typeface="Times New Roman"/>
                          <a:cs typeface="Arial Narrow"/>
                        </a:rPr>
                        <a:t>Are all windows free of signs of deterioration or missing or broken out panes? </a:t>
                      </a:r>
                    </a:p>
                  </a:txBody>
                  <a:tcPr marL="28576" marR="2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28576" marR="2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28576" marR="2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28576" marR="28576"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2400">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2.6 </a:t>
                      </a:r>
                      <a:endParaRPr lang="en-US" sz="1200">
                        <a:solidFill>
                          <a:srgbClr val="000000"/>
                        </a:solidFill>
                        <a:latin typeface="Arial Narrow"/>
                        <a:ea typeface="Times New Roman"/>
                        <a:cs typeface="Arial Narrow"/>
                      </a:endParaRPr>
                    </a:p>
                  </a:txBody>
                  <a:tcPr marL="28576" marR="28576"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CEILING CONDITION </a:t>
                      </a:r>
                      <a:r>
                        <a:rPr lang="en-US" sz="1200">
                          <a:solidFill>
                            <a:srgbClr val="000000"/>
                          </a:solidFill>
                          <a:latin typeface="Arial Narrow"/>
                          <a:ea typeface="Times New Roman"/>
                          <a:cs typeface="Arial Narrow"/>
                        </a:rPr>
                        <a:t>Is the ceiling sound and free from hazardous defects? </a:t>
                      </a:r>
                    </a:p>
                  </a:txBody>
                  <a:tcPr marL="28576" marR="2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28576" marR="2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28576" marR="2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28576" marR="28576"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2400">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2.7 </a:t>
                      </a:r>
                      <a:endParaRPr lang="en-US" sz="1200">
                        <a:solidFill>
                          <a:srgbClr val="000000"/>
                        </a:solidFill>
                        <a:latin typeface="Arial Narrow"/>
                        <a:ea typeface="Times New Roman"/>
                        <a:cs typeface="Arial Narrow"/>
                      </a:endParaRPr>
                    </a:p>
                  </a:txBody>
                  <a:tcPr marL="28576" marR="28576"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WALL CONDITION </a:t>
                      </a:r>
                      <a:r>
                        <a:rPr lang="en-US" sz="1200">
                          <a:solidFill>
                            <a:srgbClr val="000000"/>
                          </a:solidFill>
                          <a:latin typeface="Arial Narrow"/>
                          <a:ea typeface="Times New Roman"/>
                          <a:cs typeface="Arial Narrow"/>
                        </a:rPr>
                        <a:t>Are the walls sound and free from hazardous defects? </a:t>
                      </a:r>
                    </a:p>
                  </a:txBody>
                  <a:tcPr marL="28576" marR="2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28576" marR="2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28576" marR="2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28576" marR="28576"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2400">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2.8 </a:t>
                      </a:r>
                      <a:endParaRPr lang="en-US" sz="1200">
                        <a:solidFill>
                          <a:srgbClr val="000000"/>
                        </a:solidFill>
                        <a:latin typeface="Arial Narrow"/>
                        <a:ea typeface="Times New Roman"/>
                        <a:cs typeface="Arial Narrow"/>
                      </a:endParaRPr>
                    </a:p>
                  </a:txBody>
                  <a:tcPr marL="28576" marR="28576"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FLOOR CONDITION </a:t>
                      </a:r>
                      <a:r>
                        <a:rPr lang="en-US" sz="1200">
                          <a:solidFill>
                            <a:srgbClr val="000000"/>
                          </a:solidFill>
                          <a:latin typeface="Arial Narrow"/>
                          <a:ea typeface="Times New Roman"/>
                          <a:cs typeface="Arial Narrow"/>
                        </a:rPr>
                        <a:t>Is the floor sound and free from hazardous defects? </a:t>
                      </a:r>
                    </a:p>
                  </a:txBody>
                  <a:tcPr marL="28576" marR="2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28576" marR="2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28576" marR="2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28576" marR="28576"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8600">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2.9 </a:t>
                      </a:r>
                      <a:endParaRPr lang="en-US" sz="1200">
                        <a:solidFill>
                          <a:srgbClr val="000000"/>
                        </a:solidFill>
                        <a:latin typeface="Arial Narrow"/>
                        <a:ea typeface="Times New Roman"/>
                        <a:cs typeface="Arial Narrow"/>
                      </a:endParaRPr>
                    </a:p>
                  </a:txBody>
                  <a:tcPr marL="28576" marR="28576"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dirty="0">
                          <a:solidFill>
                            <a:srgbClr val="000000"/>
                          </a:solidFill>
                          <a:latin typeface="Arial Narrow"/>
                          <a:ea typeface="Times New Roman"/>
                          <a:cs typeface="Arial Narrow"/>
                        </a:rPr>
                        <a:t>LEAD PAINT </a:t>
                      </a:r>
                      <a:r>
                        <a:rPr lang="en-US" sz="1200" dirty="0">
                          <a:solidFill>
                            <a:srgbClr val="000000"/>
                          </a:solidFill>
                          <a:latin typeface="Arial Narrow"/>
                          <a:ea typeface="Times New Roman"/>
                          <a:cs typeface="Arial Narrow"/>
                        </a:rPr>
                        <a:t>Are all interior surfaces either </a:t>
                      </a:r>
                      <a:r>
                        <a:rPr lang="en-US" sz="1200" i="1" dirty="0">
                          <a:solidFill>
                            <a:srgbClr val="000000"/>
                          </a:solidFill>
                          <a:latin typeface="Arial Narrow"/>
                          <a:ea typeface="Times New Roman"/>
                          <a:cs typeface="Arial Narrow"/>
                        </a:rPr>
                        <a:t>free</a:t>
                      </a:r>
                      <a:r>
                        <a:rPr lang="en-US" sz="1200" dirty="0">
                          <a:solidFill>
                            <a:srgbClr val="000000"/>
                          </a:solidFill>
                          <a:latin typeface="Arial Narrow"/>
                          <a:ea typeface="Times New Roman"/>
                          <a:cs typeface="Arial Narrow"/>
                        </a:rPr>
                        <a:t> of cracking, scaling, peeling, chipping, and loose paint or </a:t>
                      </a:r>
                      <a:r>
                        <a:rPr lang="en-US" sz="1200" i="1" dirty="0">
                          <a:solidFill>
                            <a:srgbClr val="000000"/>
                          </a:solidFill>
                          <a:latin typeface="Arial Narrow"/>
                          <a:ea typeface="Times New Roman"/>
                          <a:cs typeface="Arial Narrow"/>
                        </a:rPr>
                        <a:t>adequately treated and covered</a:t>
                      </a:r>
                      <a:r>
                        <a:rPr lang="en-US" sz="1200" dirty="0">
                          <a:solidFill>
                            <a:srgbClr val="000000"/>
                          </a:solidFill>
                          <a:latin typeface="Arial Narrow"/>
                          <a:ea typeface="Times New Roman"/>
                          <a:cs typeface="Arial Narrow"/>
                        </a:rPr>
                        <a:t> to prevent exposure of the occupants to lead based paint hazards? </a:t>
                      </a:r>
                    </a:p>
                  </a:txBody>
                  <a:tcPr marL="28576" marR="2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28576" marR="2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28576" marR="2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28576" marR="28576"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2400">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2.10 </a:t>
                      </a:r>
                      <a:endParaRPr lang="en-US" sz="1200">
                        <a:solidFill>
                          <a:srgbClr val="000000"/>
                        </a:solidFill>
                        <a:latin typeface="Arial Narrow"/>
                        <a:ea typeface="Times New Roman"/>
                        <a:cs typeface="Arial Narrow"/>
                      </a:endParaRPr>
                    </a:p>
                  </a:txBody>
                  <a:tcPr marL="28576" marR="28576"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STOVE OR RANGE WITH OVEN </a:t>
                      </a:r>
                      <a:r>
                        <a:rPr lang="en-US" sz="1200">
                          <a:solidFill>
                            <a:srgbClr val="000000"/>
                          </a:solidFill>
                          <a:latin typeface="Arial Narrow"/>
                          <a:ea typeface="Times New Roman"/>
                          <a:cs typeface="Arial Narrow"/>
                        </a:rPr>
                        <a:t>Is there a working oven and a stove (or range) with top burners that work? </a:t>
                      </a:r>
                    </a:p>
                  </a:txBody>
                  <a:tcPr marL="28576" marR="2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28576" marR="2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28576" marR="2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28576" marR="28576"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2400">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2.11 </a:t>
                      </a:r>
                      <a:endParaRPr lang="en-US" sz="1200">
                        <a:solidFill>
                          <a:srgbClr val="000000"/>
                        </a:solidFill>
                        <a:latin typeface="Arial Narrow"/>
                        <a:ea typeface="Times New Roman"/>
                        <a:cs typeface="Arial Narrow"/>
                      </a:endParaRPr>
                    </a:p>
                  </a:txBody>
                  <a:tcPr marL="28576" marR="28576"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REFRIGERATOR </a:t>
                      </a:r>
                      <a:r>
                        <a:rPr lang="en-US" sz="1200">
                          <a:solidFill>
                            <a:srgbClr val="000000"/>
                          </a:solidFill>
                          <a:latin typeface="Arial Narrow"/>
                          <a:ea typeface="Times New Roman"/>
                          <a:cs typeface="Arial Narrow"/>
                        </a:rPr>
                        <a:t>Is there a refrigerator that works and maintains a temperature low enough so that food does not spoil over a reasonable period of time? </a:t>
                      </a:r>
                    </a:p>
                  </a:txBody>
                  <a:tcPr marL="28576" marR="2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28576" marR="2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28576" marR="2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28576" marR="28576"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r>
              <a:tr h="152400">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2.12 </a:t>
                      </a:r>
                      <a:endParaRPr lang="en-US" sz="1200">
                        <a:solidFill>
                          <a:srgbClr val="000000"/>
                        </a:solidFill>
                        <a:latin typeface="Arial Narrow"/>
                        <a:ea typeface="Times New Roman"/>
                        <a:cs typeface="Arial Narrow"/>
                      </a:endParaRPr>
                    </a:p>
                  </a:txBody>
                  <a:tcPr marL="28576" marR="28576"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dirty="0">
                          <a:solidFill>
                            <a:srgbClr val="000000"/>
                          </a:solidFill>
                          <a:latin typeface="Arial Narrow"/>
                          <a:ea typeface="Times New Roman"/>
                          <a:cs typeface="Arial Narrow"/>
                        </a:rPr>
                        <a:t>SINK </a:t>
                      </a:r>
                      <a:r>
                        <a:rPr lang="en-US" sz="1200" dirty="0">
                          <a:solidFill>
                            <a:srgbClr val="000000"/>
                          </a:solidFill>
                          <a:latin typeface="Arial Narrow"/>
                          <a:ea typeface="Times New Roman"/>
                          <a:cs typeface="Arial Narrow"/>
                        </a:rPr>
                        <a:t>Is there a kitchen sink that works with hot and cold running water? </a:t>
                      </a:r>
                    </a:p>
                  </a:txBody>
                  <a:tcPr marL="28576" marR="2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28576" marR="2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28576" marR="2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28576" marR="28576"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2400">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2.13 </a:t>
                      </a:r>
                      <a:endParaRPr lang="en-US" sz="1200">
                        <a:solidFill>
                          <a:srgbClr val="000000"/>
                        </a:solidFill>
                        <a:latin typeface="Arial Narrow"/>
                        <a:ea typeface="Times New Roman"/>
                        <a:cs typeface="Arial Narrow"/>
                      </a:endParaRPr>
                    </a:p>
                  </a:txBody>
                  <a:tcPr marL="28576" marR="28576"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SPACE FOR STORAGE AND PREPARATION OF FOOD </a:t>
                      </a:r>
                      <a:r>
                        <a:rPr lang="en-US" sz="1200">
                          <a:solidFill>
                            <a:srgbClr val="000000"/>
                          </a:solidFill>
                          <a:latin typeface="Arial Narrow"/>
                          <a:ea typeface="Times New Roman"/>
                          <a:cs typeface="Arial Narrow"/>
                        </a:rPr>
                        <a:t>Is there space to store and prepare food? </a:t>
                      </a:r>
                    </a:p>
                  </a:txBody>
                  <a:tcPr marL="28576" marR="2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28576" marR="2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28576" marR="2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28576" marR="28576"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2400">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2.14 </a:t>
                      </a:r>
                      <a:endParaRPr lang="en-US" sz="1200">
                        <a:solidFill>
                          <a:srgbClr val="000000"/>
                        </a:solidFill>
                        <a:latin typeface="Arial Narrow"/>
                        <a:ea typeface="Times New Roman"/>
                        <a:cs typeface="Arial Narrow"/>
                      </a:endParaRPr>
                    </a:p>
                  </a:txBody>
                  <a:tcPr marL="28576" marR="28576"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dirty="0">
                          <a:solidFill>
                            <a:srgbClr val="000000"/>
                          </a:solidFill>
                          <a:latin typeface="Arial Narrow"/>
                          <a:ea typeface="Times New Roman"/>
                          <a:cs typeface="Arial Narrow"/>
                        </a:rPr>
                        <a:t>WEATHER STRIPPING </a:t>
                      </a:r>
                      <a:r>
                        <a:rPr lang="en-US" sz="1200" dirty="0">
                          <a:solidFill>
                            <a:srgbClr val="000000"/>
                          </a:solidFill>
                          <a:latin typeface="Arial Narrow"/>
                          <a:ea typeface="Times New Roman"/>
                          <a:cs typeface="Arial Narrow"/>
                        </a:rPr>
                        <a:t>Is weather stripping present and in good condition on all windows and exterior doors? </a:t>
                      </a:r>
                    </a:p>
                  </a:txBody>
                  <a:tcPr marL="28576" marR="2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28576" marR="2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28576" marR="2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28576" marR="28576"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6200">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2.15 </a:t>
                      </a:r>
                      <a:endParaRPr lang="en-US" sz="1200">
                        <a:solidFill>
                          <a:srgbClr val="000000"/>
                        </a:solidFill>
                        <a:latin typeface="Arial Narrow"/>
                        <a:ea typeface="Times New Roman"/>
                        <a:cs typeface="Arial Narrow"/>
                      </a:endParaRPr>
                    </a:p>
                  </a:txBody>
                  <a:tcPr marL="28576" marR="28576"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dirty="0">
                          <a:solidFill>
                            <a:srgbClr val="000000"/>
                          </a:solidFill>
                          <a:latin typeface="Arial Narrow"/>
                          <a:ea typeface="Times New Roman"/>
                          <a:cs typeface="Arial Narrow"/>
                        </a:rPr>
                        <a:t>OTHER </a:t>
                      </a:r>
                      <a:endParaRPr lang="en-US" sz="1200" dirty="0">
                        <a:solidFill>
                          <a:srgbClr val="000000"/>
                        </a:solidFill>
                        <a:latin typeface="Arial Narrow"/>
                        <a:ea typeface="Times New Roman"/>
                        <a:cs typeface="Arial Narrow"/>
                      </a:endParaRPr>
                    </a:p>
                  </a:txBody>
                  <a:tcPr marL="28576" marR="2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28576" marR="2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28576" marR="2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28576" marR="28576"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4770">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2.16 </a:t>
                      </a:r>
                      <a:endParaRPr lang="en-US" sz="1200">
                        <a:solidFill>
                          <a:srgbClr val="000000"/>
                        </a:solidFill>
                        <a:latin typeface="Arial Narrow"/>
                        <a:ea typeface="Times New Roman"/>
                        <a:cs typeface="Arial Narrow"/>
                      </a:endParaRPr>
                    </a:p>
                  </a:txBody>
                  <a:tcPr marL="28576" marR="28576"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dirty="0">
                          <a:solidFill>
                            <a:srgbClr val="000000"/>
                          </a:solidFill>
                          <a:latin typeface="Arial Narrow"/>
                          <a:ea typeface="Times New Roman"/>
                          <a:cs typeface="Arial Narrow"/>
                        </a:rPr>
                        <a:t>OTHER </a:t>
                      </a:r>
                      <a:endParaRPr lang="en-US" sz="1200" dirty="0">
                        <a:solidFill>
                          <a:srgbClr val="000000"/>
                        </a:solidFill>
                        <a:latin typeface="Arial Narrow"/>
                        <a:ea typeface="Times New Roman"/>
                        <a:cs typeface="Arial Narrow"/>
                      </a:endParaRPr>
                    </a:p>
                  </a:txBody>
                  <a:tcPr marL="28576" marR="2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28576" marR="2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28576" marR="2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28576" marR="28576"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r>
            </a:tbl>
          </a:graphicData>
        </a:graphic>
      </p:graphicFrame>
      <p:sp>
        <p:nvSpPr>
          <p:cNvPr id="79873" name="Rectangle 1"/>
          <p:cNvSpPr>
            <a:spLocks noChangeArrowheads="1"/>
          </p:cNvSpPr>
          <p:nvPr/>
        </p:nvSpPr>
        <p:spPr bwMode="auto">
          <a:xfrm>
            <a:off x="533400" y="0"/>
            <a:ext cx="7696200" cy="33855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Narrow" pitchFamily="34" charset="0"/>
                <a:ea typeface="Times New Roman" pitchFamily="18" charset="0"/>
                <a:cs typeface="Arial Narrow" pitchFamily="34" charset="0"/>
              </a:rPr>
              <a:t> KITCHEN</a:t>
            </a:r>
            <a:endParaRPr kumimoji="0" lang="en-US" sz="1600" b="0" i="0" u="none" strike="noStrike" cap="none" normalizeH="0" baseline="0" dirty="0" smtClean="0">
              <a:ln>
                <a:noFill/>
              </a:ln>
              <a:solidFill>
                <a:schemeClr val="tx1"/>
              </a:solidFill>
              <a:effectLst/>
              <a:latin typeface="Arial"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MZHOMEDIR2\HomeDir\mzdusht\Desktop\A Good Place to Live_Page_11_Image_0001.jpg"/>
          <p:cNvPicPr>
            <a:picLocks noChangeAspect="1" noChangeArrowheads="1"/>
          </p:cNvPicPr>
          <p:nvPr/>
        </p:nvPicPr>
        <p:blipFill>
          <a:blip r:embed="rId3"/>
          <a:srcRect/>
          <a:stretch>
            <a:fillRect/>
          </a:stretch>
        </p:blipFill>
        <p:spPr bwMode="auto">
          <a:xfrm>
            <a:off x="0" y="990600"/>
            <a:ext cx="8534400" cy="5715000"/>
          </a:xfrm>
          <a:prstGeom prst="rect">
            <a:avLst/>
          </a:prstGeom>
          <a:noFill/>
          <a:ln w="9525">
            <a:noFill/>
            <a:miter lim="800000"/>
            <a:headEnd/>
            <a:tailEnd/>
          </a:ln>
        </p:spPr>
      </p:pic>
      <p:sp>
        <p:nvSpPr>
          <p:cNvPr id="4" name="TextBox 3"/>
          <p:cNvSpPr txBox="1"/>
          <p:nvPr/>
        </p:nvSpPr>
        <p:spPr>
          <a:xfrm>
            <a:off x="1066800" y="228600"/>
            <a:ext cx="6781800" cy="523220"/>
          </a:xfrm>
          <a:prstGeom prst="rect">
            <a:avLst/>
          </a:prstGeom>
          <a:noFill/>
        </p:spPr>
        <p:txBody>
          <a:bodyPr wrap="square" rtlCol="0">
            <a:spAutoFit/>
          </a:bodyPr>
          <a:lstStyle/>
          <a:p>
            <a:pPr algn="ctr"/>
            <a:r>
              <a:rPr lang="en-US" sz="2800" dirty="0" smtClean="0">
                <a:latin typeface="Bookman Old Style" pitchFamily="18" charset="0"/>
              </a:rPr>
              <a:t>Inspecting the Bathroom</a:t>
            </a:r>
            <a:endParaRPr lang="en-US" sz="2800" dirty="0">
              <a:latin typeface="Bookman Old Style"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228600" y="381005"/>
          <a:ext cx="8229599" cy="6324596"/>
        </p:xfrm>
        <a:graphic>
          <a:graphicData uri="http://schemas.openxmlformats.org/drawingml/2006/table">
            <a:tbl>
              <a:tblPr/>
              <a:tblGrid>
                <a:gridCol w="567558"/>
                <a:gridCol w="5013434"/>
                <a:gridCol w="472966"/>
                <a:gridCol w="567558"/>
                <a:gridCol w="1608083"/>
              </a:tblGrid>
              <a:tr h="114709">
                <a:tc rowSpan="2">
                  <a:txBody>
                    <a:bodyPr/>
                    <a:lstStyle/>
                    <a:p>
                      <a:pPr marL="0" marR="0" algn="r">
                        <a:lnSpc>
                          <a:spcPct val="115000"/>
                        </a:lnSpc>
                        <a:spcBef>
                          <a:spcPts val="0"/>
                        </a:spcBef>
                        <a:spcAft>
                          <a:spcPts val="0"/>
                        </a:spcAft>
                      </a:pPr>
                      <a:r>
                        <a:rPr lang="en-US" sz="1200" dirty="0">
                          <a:solidFill>
                            <a:srgbClr val="000000"/>
                          </a:solidFill>
                          <a:latin typeface="Arial Narrow"/>
                          <a:ea typeface="Times New Roman"/>
                          <a:cs typeface="Arial Narrow"/>
                        </a:rPr>
                        <a:t>Item # </a:t>
                      </a:r>
                    </a:p>
                  </a:txBody>
                  <a:tcPr marL="31553" marR="31553" marT="0" marB="0" anchor="b">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rowSpan="2">
                  <a:txBody>
                    <a:bodyPr/>
                    <a:lstStyle/>
                    <a:p>
                      <a:pPr marL="0" marR="0">
                        <a:lnSpc>
                          <a:spcPct val="115000"/>
                        </a:lnSpc>
                        <a:spcBef>
                          <a:spcPts val="0"/>
                        </a:spcBef>
                        <a:spcAft>
                          <a:spcPts val="0"/>
                        </a:spcAft>
                      </a:pPr>
                      <a:r>
                        <a:rPr lang="en-US" sz="1200" dirty="0">
                          <a:solidFill>
                            <a:srgbClr val="000000"/>
                          </a:solidFill>
                          <a:latin typeface="Arial Narrow"/>
                          <a:ea typeface="Times New Roman"/>
                          <a:cs typeface="Arial Narrow"/>
                        </a:rPr>
                        <a:t>Description </a:t>
                      </a:r>
                    </a:p>
                  </a:txBody>
                  <a:tcPr marL="31553" marR="3155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gridSpan="2">
                  <a:txBody>
                    <a:bodyPr/>
                    <a:lstStyle/>
                    <a:p>
                      <a:pPr marL="0" marR="0" algn="ctr">
                        <a:lnSpc>
                          <a:spcPct val="115000"/>
                        </a:lnSpc>
                        <a:spcBef>
                          <a:spcPts val="0"/>
                        </a:spcBef>
                        <a:spcAft>
                          <a:spcPts val="0"/>
                        </a:spcAft>
                      </a:pPr>
                      <a:r>
                        <a:rPr lang="en-US" sz="600">
                          <a:solidFill>
                            <a:srgbClr val="000000"/>
                          </a:solidFill>
                          <a:latin typeface="Arial Narrow"/>
                          <a:ea typeface="Times New Roman"/>
                          <a:cs typeface="Arial Narrow"/>
                        </a:rPr>
                        <a:t>DECISION </a:t>
                      </a:r>
                    </a:p>
                  </a:txBody>
                  <a:tcPr marL="31553" marR="3155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marL="0" marR="0" algn="ctr">
                        <a:lnSpc>
                          <a:spcPct val="115000"/>
                        </a:lnSpc>
                        <a:spcBef>
                          <a:spcPts val="0"/>
                        </a:spcBef>
                        <a:spcAft>
                          <a:spcPts val="0"/>
                        </a:spcAft>
                      </a:pPr>
                      <a:r>
                        <a:rPr lang="en-US" sz="600" dirty="0">
                          <a:solidFill>
                            <a:srgbClr val="000000"/>
                          </a:solidFill>
                          <a:latin typeface="Arial Narrow"/>
                          <a:ea typeface="Times New Roman"/>
                          <a:cs typeface="Arial Narrow"/>
                        </a:rPr>
                        <a:t>Repairs Required</a:t>
                      </a:r>
                    </a:p>
                  </a:txBody>
                  <a:tcPr marL="31553" marR="31553" marT="0" marB="0" anchor="b">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r>
              <a:tr h="529545">
                <a:tc vMerge="1">
                  <a:txBody>
                    <a:bodyPr/>
                    <a:lstStyle/>
                    <a:p>
                      <a:endParaRPr lang="en-US"/>
                    </a:p>
                  </a:txBody>
                  <a:tcPr/>
                </a:tc>
                <a:tc vMerge="1">
                  <a:txBody>
                    <a:bodyPr/>
                    <a:lstStyle/>
                    <a:p>
                      <a:endParaRPr lang="en-US"/>
                    </a:p>
                  </a:txBody>
                  <a:tcPr/>
                </a:tc>
                <a:tc>
                  <a:txBody>
                    <a:bodyPr/>
                    <a:lstStyle/>
                    <a:p>
                      <a:pPr marL="0" marR="0" algn="r">
                        <a:lnSpc>
                          <a:spcPct val="115000"/>
                        </a:lnSpc>
                        <a:spcBef>
                          <a:spcPts val="0"/>
                        </a:spcBef>
                        <a:spcAft>
                          <a:spcPts val="0"/>
                        </a:spcAft>
                      </a:pPr>
                      <a:endParaRPr lang="en-US" sz="600" dirty="0">
                        <a:solidFill>
                          <a:srgbClr val="000000"/>
                        </a:solidFill>
                        <a:latin typeface="Arial Narrow"/>
                        <a:ea typeface="Times New Roman"/>
                        <a:cs typeface="Arial Narrow"/>
                      </a:endParaRPr>
                    </a:p>
                    <a:p>
                      <a:pPr marL="0" marR="0" algn="r">
                        <a:lnSpc>
                          <a:spcPct val="115000"/>
                        </a:lnSpc>
                        <a:spcBef>
                          <a:spcPts val="0"/>
                        </a:spcBef>
                        <a:spcAft>
                          <a:spcPts val="0"/>
                        </a:spcAft>
                      </a:pPr>
                      <a:r>
                        <a:rPr lang="en-US" sz="1100" dirty="0">
                          <a:solidFill>
                            <a:srgbClr val="000000"/>
                          </a:solidFill>
                          <a:latin typeface="Arial Narrow"/>
                          <a:ea typeface="Times New Roman"/>
                          <a:cs typeface="Arial Narrow"/>
                        </a:rPr>
                        <a:t>Yes, PASS </a:t>
                      </a:r>
                    </a:p>
                  </a:txBody>
                  <a:tcPr marL="31553" marR="315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100" dirty="0">
                          <a:solidFill>
                            <a:srgbClr val="000000"/>
                          </a:solidFill>
                          <a:latin typeface="Arial Narrow"/>
                          <a:ea typeface="Times New Roman"/>
                          <a:cs typeface="Times New Roman"/>
                        </a:rPr>
                        <a:t>No,</a:t>
                      </a:r>
                      <a:endParaRPr lang="en-US" sz="1100" dirty="0">
                        <a:solidFill>
                          <a:srgbClr val="000000"/>
                        </a:solidFill>
                        <a:latin typeface="Arial Narrow"/>
                        <a:ea typeface="Times New Roman"/>
                        <a:cs typeface="Arial Narrow"/>
                      </a:endParaRPr>
                    </a:p>
                    <a:p>
                      <a:pPr marL="0" marR="0">
                        <a:lnSpc>
                          <a:spcPct val="115000"/>
                        </a:lnSpc>
                        <a:spcBef>
                          <a:spcPts val="0"/>
                        </a:spcBef>
                        <a:spcAft>
                          <a:spcPts val="0"/>
                        </a:spcAft>
                      </a:pPr>
                      <a:r>
                        <a:rPr lang="en-US" sz="1100" dirty="0">
                          <a:solidFill>
                            <a:srgbClr val="000000"/>
                          </a:solidFill>
                          <a:latin typeface="Arial Narrow"/>
                          <a:ea typeface="Times New Roman"/>
                          <a:cs typeface="Times New Roman"/>
                        </a:rPr>
                        <a:t>FAIL</a:t>
                      </a:r>
                      <a:endParaRPr lang="en-US" sz="1100" dirty="0">
                        <a:solidFill>
                          <a:srgbClr val="000000"/>
                        </a:solidFill>
                        <a:latin typeface="Arial Narrow"/>
                        <a:ea typeface="Times New Roman"/>
                        <a:cs typeface="Arial Narrow"/>
                      </a:endParaRPr>
                    </a:p>
                  </a:txBody>
                  <a:tcPr marL="31553" marR="3155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endParaRPr lang="en-US" sz="600" dirty="0">
                        <a:latin typeface="Arial Narrow"/>
                        <a:ea typeface="Times New Roman"/>
                        <a:cs typeface="Times New Roman"/>
                      </a:endParaRPr>
                    </a:p>
                  </a:txBody>
                  <a:tcPr marL="31553" marR="3155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r>
              <a:tr h="229419">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3.1 </a:t>
                      </a:r>
                      <a:endParaRPr lang="en-US" sz="1200">
                        <a:solidFill>
                          <a:srgbClr val="000000"/>
                        </a:solidFill>
                        <a:latin typeface="Arial Narrow"/>
                        <a:ea typeface="Times New Roman"/>
                        <a:cs typeface="Arial Narrow"/>
                      </a:endParaRPr>
                    </a:p>
                  </a:txBody>
                  <a:tcPr marL="31553" marR="31553"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dirty="0">
                          <a:solidFill>
                            <a:srgbClr val="000000"/>
                          </a:solidFill>
                          <a:latin typeface="Arial Narrow"/>
                          <a:ea typeface="Times New Roman"/>
                          <a:cs typeface="Arial Narrow"/>
                        </a:rPr>
                        <a:t>BATHROOM (see description) </a:t>
                      </a:r>
                      <a:r>
                        <a:rPr lang="en-US" sz="1200" dirty="0">
                          <a:solidFill>
                            <a:srgbClr val="000000"/>
                          </a:solidFill>
                          <a:latin typeface="Arial Narrow"/>
                          <a:ea typeface="Times New Roman"/>
                          <a:cs typeface="Arial Narrow"/>
                        </a:rPr>
                        <a:t>Is there a bathroom? </a:t>
                      </a:r>
                    </a:p>
                  </a:txBody>
                  <a:tcPr marL="31553" marR="315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600">
                        <a:solidFill>
                          <a:srgbClr val="000000"/>
                        </a:solidFill>
                        <a:latin typeface="Arial Narrow"/>
                        <a:ea typeface="Times New Roman"/>
                        <a:cs typeface="Times New Roman"/>
                      </a:endParaRPr>
                    </a:p>
                  </a:txBody>
                  <a:tcPr marL="31553" marR="315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600">
                        <a:solidFill>
                          <a:srgbClr val="000000"/>
                        </a:solidFill>
                        <a:latin typeface="Arial Narrow"/>
                        <a:ea typeface="Times New Roman"/>
                        <a:cs typeface="Times New Roman"/>
                      </a:endParaRPr>
                    </a:p>
                  </a:txBody>
                  <a:tcPr marL="31553" marR="315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600" dirty="0">
                        <a:solidFill>
                          <a:srgbClr val="000000"/>
                        </a:solidFill>
                        <a:latin typeface="Arial Narrow"/>
                        <a:ea typeface="Times New Roman"/>
                        <a:cs typeface="Times New Roman"/>
                      </a:endParaRPr>
                    </a:p>
                  </a:txBody>
                  <a:tcPr marL="31553" marR="31553"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5313">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3.2 </a:t>
                      </a:r>
                      <a:endParaRPr lang="en-US" sz="1200">
                        <a:solidFill>
                          <a:srgbClr val="000000"/>
                        </a:solidFill>
                        <a:latin typeface="Arial Narrow"/>
                        <a:ea typeface="Times New Roman"/>
                        <a:cs typeface="Arial Narrow"/>
                      </a:endParaRPr>
                    </a:p>
                  </a:txBody>
                  <a:tcPr marL="31553" marR="31553"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dirty="0">
                          <a:solidFill>
                            <a:srgbClr val="000000"/>
                          </a:solidFill>
                          <a:latin typeface="Arial Narrow"/>
                          <a:ea typeface="Times New Roman"/>
                          <a:cs typeface="Arial Narrow"/>
                        </a:rPr>
                        <a:t>ELECTRICITY </a:t>
                      </a:r>
                      <a:r>
                        <a:rPr lang="en-US" sz="1200" dirty="0">
                          <a:solidFill>
                            <a:srgbClr val="000000"/>
                          </a:solidFill>
                          <a:latin typeface="Arial Narrow"/>
                          <a:ea typeface="Times New Roman"/>
                          <a:cs typeface="Arial Narrow"/>
                        </a:rPr>
                        <a:t>Is there at least </a:t>
                      </a:r>
                      <a:r>
                        <a:rPr lang="en-US" sz="1200" i="1" dirty="0">
                          <a:solidFill>
                            <a:srgbClr val="000000"/>
                          </a:solidFill>
                          <a:latin typeface="Arial Narrow"/>
                          <a:ea typeface="Times New Roman"/>
                          <a:cs typeface="Arial Narrow"/>
                        </a:rPr>
                        <a:t>one</a:t>
                      </a:r>
                      <a:r>
                        <a:rPr lang="en-US" sz="1200" dirty="0">
                          <a:solidFill>
                            <a:srgbClr val="000000"/>
                          </a:solidFill>
                          <a:latin typeface="Arial Narrow"/>
                          <a:ea typeface="Times New Roman"/>
                          <a:cs typeface="Arial Narrow"/>
                        </a:rPr>
                        <a:t> permanently installed light fixture? </a:t>
                      </a:r>
                    </a:p>
                  </a:txBody>
                  <a:tcPr marL="31553" marR="315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600">
                        <a:solidFill>
                          <a:srgbClr val="000000"/>
                        </a:solidFill>
                        <a:latin typeface="Arial Narrow"/>
                        <a:ea typeface="Times New Roman"/>
                        <a:cs typeface="Times New Roman"/>
                      </a:endParaRPr>
                    </a:p>
                  </a:txBody>
                  <a:tcPr marL="31553" marR="315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600">
                        <a:solidFill>
                          <a:srgbClr val="000000"/>
                        </a:solidFill>
                        <a:latin typeface="Arial Narrow"/>
                        <a:ea typeface="Times New Roman"/>
                        <a:cs typeface="Times New Roman"/>
                      </a:endParaRPr>
                    </a:p>
                  </a:txBody>
                  <a:tcPr marL="31553" marR="315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600" dirty="0">
                        <a:solidFill>
                          <a:srgbClr val="000000"/>
                        </a:solidFill>
                        <a:latin typeface="Arial Narrow"/>
                        <a:ea typeface="Times New Roman"/>
                        <a:cs typeface="Times New Roman"/>
                      </a:endParaRPr>
                    </a:p>
                  </a:txBody>
                  <a:tcPr marL="31553" marR="31553"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9419">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3.3 </a:t>
                      </a:r>
                      <a:endParaRPr lang="en-US" sz="1200">
                        <a:solidFill>
                          <a:srgbClr val="000000"/>
                        </a:solidFill>
                        <a:latin typeface="Arial Narrow"/>
                        <a:ea typeface="Times New Roman"/>
                        <a:cs typeface="Arial Narrow"/>
                      </a:endParaRPr>
                    </a:p>
                  </a:txBody>
                  <a:tcPr marL="31553" marR="31553"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dirty="0">
                          <a:solidFill>
                            <a:srgbClr val="000000"/>
                          </a:solidFill>
                          <a:latin typeface="Arial Narrow"/>
                          <a:ea typeface="Times New Roman"/>
                          <a:cs typeface="Arial Narrow"/>
                        </a:rPr>
                        <a:t>ELECTRICAL HAZARDS </a:t>
                      </a:r>
                      <a:r>
                        <a:rPr lang="en-US" sz="1200" dirty="0">
                          <a:solidFill>
                            <a:srgbClr val="000000"/>
                          </a:solidFill>
                          <a:latin typeface="Arial Narrow"/>
                          <a:ea typeface="Times New Roman"/>
                          <a:cs typeface="Arial Narrow"/>
                        </a:rPr>
                        <a:t>Is the bathroom free from electrical hazards? </a:t>
                      </a:r>
                    </a:p>
                  </a:txBody>
                  <a:tcPr marL="31553" marR="315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600">
                        <a:solidFill>
                          <a:srgbClr val="000000"/>
                        </a:solidFill>
                        <a:latin typeface="Arial Narrow"/>
                        <a:ea typeface="Times New Roman"/>
                        <a:cs typeface="Times New Roman"/>
                      </a:endParaRPr>
                    </a:p>
                  </a:txBody>
                  <a:tcPr marL="31553" marR="315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600">
                        <a:solidFill>
                          <a:srgbClr val="000000"/>
                        </a:solidFill>
                        <a:latin typeface="Arial Narrow"/>
                        <a:ea typeface="Times New Roman"/>
                        <a:cs typeface="Times New Roman"/>
                      </a:endParaRPr>
                    </a:p>
                  </a:txBody>
                  <a:tcPr marL="31553" marR="315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600" dirty="0">
                        <a:solidFill>
                          <a:srgbClr val="000000"/>
                        </a:solidFill>
                        <a:latin typeface="Arial Narrow"/>
                        <a:ea typeface="Times New Roman"/>
                        <a:cs typeface="Times New Roman"/>
                      </a:endParaRPr>
                    </a:p>
                  </a:txBody>
                  <a:tcPr marL="31553" marR="31553"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8720">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3.4 </a:t>
                      </a:r>
                      <a:endParaRPr lang="en-US" sz="1200">
                        <a:solidFill>
                          <a:srgbClr val="000000"/>
                        </a:solidFill>
                        <a:latin typeface="Arial Narrow"/>
                        <a:ea typeface="Times New Roman"/>
                        <a:cs typeface="Arial Narrow"/>
                      </a:endParaRPr>
                    </a:p>
                  </a:txBody>
                  <a:tcPr marL="31553" marR="31553"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dirty="0">
                          <a:solidFill>
                            <a:srgbClr val="000000"/>
                          </a:solidFill>
                          <a:latin typeface="Arial Narrow"/>
                          <a:ea typeface="Times New Roman"/>
                          <a:cs typeface="Arial Narrow"/>
                        </a:rPr>
                        <a:t>SECURITY </a:t>
                      </a:r>
                      <a:r>
                        <a:rPr lang="en-US" sz="1200" dirty="0">
                          <a:solidFill>
                            <a:srgbClr val="000000"/>
                          </a:solidFill>
                          <a:latin typeface="Arial Narrow"/>
                          <a:ea typeface="Times New Roman"/>
                          <a:cs typeface="Arial Narrow"/>
                        </a:rPr>
                        <a:t>Are </a:t>
                      </a:r>
                      <a:r>
                        <a:rPr lang="en-US" sz="1200" i="1" dirty="0">
                          <a:solidFill>
                            <a:srgbClr val="000000"/>
                          </a:solidFill>
                          <a:latin typeface="Arial Narrow"/>
                          <a:ea typeface="Times New Roman"/>
                          <a:cs typeface="Arial Narrow"/>
                        </a:rPr>
                        <a:t>all</a:t>
                      </a:r>
                      <a:r>
                        <a:rPr lang="en-US" sz="1200" dirty="0">
                          <a:solidFill>
                            <a:srgbClr val="000000"/>
                          </a:solidFill>
                          <a:latin typeface="Arial Narrow"/>
                          <a:ea typeface="Times New Roman"/>
                          <a:cs typeface="Arial Narrow"/>
                        </a:rPr>
                        <a:t> windows and doors that are accessible from the outside lockable? </a:t>
                      </a:r>
                    </a:p>
                  </a:txBody>
                  <a:tcPr marL="31553" marR="315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600">
                        <a:solidFill>
                          <a:srgbClr val="000000"/>
                        </a:solidFill>
                        <a:latin typeface="Arial Narrow"/>
                        <a:ea typeface="Times New Roman"/>
                        <a:cs typeface="Times New Roman"/>
                      </a:endParaRPr>
                    </a:p>
                  </a:txBody>
                  <a:tcPr marL="31553" marR="315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600">
                        <a:solidFill>
                          <a:srgbClr val="000000"/>
                        </a:solidFill>
                        <a:latin typeface="Arial Narrow"/>
                        <a:ea typeface="Times New Roman"/>
                        <a:cs typeface="Times New Roman"/>
                      </a:endParaRPr>
                    </a:p>
                  </a:txBody>
                  <a:tcPr marL="31553" marR="315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600" dirty="0">
                        <a:solidFill>
                          <a:srgbClr val="000000"/>
                        </a:solidFill>
                        <a:latin typeface="Arial Narrow"/>
                        <a:ea typeface="Times New Roman"/>
                        <a:cs typeface="Times New Roman"/>
                      </a:endParaRPr>
                    </a:p>
                  </a:txBody>
                  <a:tcPr marL="31553" marR="31553"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58835">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3.5 </a:t>
                      </a:r>
                      <a:endParaRPr lang="en-US" sz="1200">
                        <a:solidFill>
                          <a:srgbClr val="000000"/>
                        </a:solidFill>
                        <a:latin typeface="Arial Narrow"/>
                        <a:ea typeface="Times New Roman"/>
                        <a:cs typeface="Arial Narrow"/>
                      </a:endParaRPr>
                    </a:p>
                  </a:txBody>
                  <a:tcPr marL="31553" marR="31553"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dirty="0">
                          <a:solidFill>
                            <a:srgbClr val="000000"/>
                          </a:solidFill>
                          <a:latin typeface="Arial Narrow"/>
                          <a:ea typeface="Times New Roman"/>
                          <a:cs typeface="Arial Narrow"/>
                        </a:rPr>
                        <a:t>WINDOW CONDITION </a:t>
                      </a:r>
                      <a:r>
                        <a:rPr lang="en-US" sz="1200" dirty="0">
                          <a:solidFill>
                            <a:srgbClr val="000000"/>
                          </a:solidFill>
                          <a:latin typeface="Arial Narrow"/>
                          <a:ea typeface="Times New Roman"/>
                          <a:cs typeface="Arial Narrow"/>
                        </a:rPr>
                        <a:t>Are all windows free of signs of deterioration or missing or broken out panes? </a:t>
                      </a:r>
                    </a:p>
                  </a:txBody>
                  <a:tcPr marL="31553" marR="315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600">
                        <a:solidFill>
                          <a:srgbClr val="000000"/>
                        </a:solidFill>
                        <a:latin typeface="Arial Narrow"/>
                        <a:ea typeface="Times New Roman"/>
                        <a:cs typeface="Times New Roman"/>
                      </a:endParaRPr>
                    </a:p>
                  </a:txBody>
                  <a:tcPr marL="31553" marR="315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600">
                        <a:solidFill>
                          <a:srgbClr val="000000"/>
                        </a:solidFill>
                        <a:latin typeface="Arial Narrow"/>
                        <a:ea typeface="Times New Roman"/>
                        <a:cs typeface="Times New Roman"/>
                      </a:endParaRPr>
                    </a:p>
                  </a:txBody>
                  <a:tcPr marL="31553" marR="315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600" dirty="0">
                        <a:solidFill>
                          <a:srgbClr val="000000"/>
                        </a:solidFill>
                        <a:latin typeface="Arial Narrow"/>
                        <a:ea typeface="Times New Roman"/>
                        <a:cs typeface="Times New Roman"/>
                      </a:endParaRPr>
                    </a:p>
                  </a:txBody>
                  <a:tcPr marL="31553" marR="31553"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3372">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3.6 </a:t>
                      </a:r>
                      <a:endParaRPr lang="en-US" sz="1200">
                        <a:solidFill>
                          <a:srgbClr val="000000"/>
                        </a:solidFill>
                        <a:latin typeface="Arial Narrow"/>
                        <a:ea typeface="Times New Roman"/>
                        <a:cs typeface="Arial Narrow"/>
                      </a:endParaRPr>
                    </a:p>
                  </a:txBody>
                  <a:tcPr marL="31553" marR="31553"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dirty="0">
                          <a:solidFill>
                            <a:srgbClr val="000000"/>
                          </a:solidFill>
                          <a:latin typeface="Arial Narrow"/>
                          <a:ea typeface="Times New Roman"/>
                          <a:cs typeface="Arial Narrow"/>
                        </a:rPr>
                        <a:t>CEILING CONDITION </a:t>
                      </a:r>
                      <a:r>
                        <a:rPr lang="en-US" sz="1200" dirty="0">
                          <a:solidFill>
                            <a:srgbClr val="000000"/>
                          </a:solidFill>
                          <a:latin typeface="Arial Narrow"/>
                          <a:ea typeface="Times New Roman"/>
                          <a:cs typeface="Arial Narrow"/>
                        </a:rPr>
                        <a:t>Is the ceiling sound and free from hazardous defects? </a:t>
                      </a:r>
                    </a:p>
                  </a:txBody>
                  <a:tcPr marL="31553" marR="315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600">
                        <a:solidFill>
                          <a:srgbClr val="000000"/>
                        </a:solidFill>
                        <a:latin typeface="Arial Narrow"/>
                        <a:ea typeface="Times New Roman"/>
                        <a:cs typeface="Times New Roman"/>
                      </a:endParaRPr>
                    </a:p>
                  </a:txBody>
                  <a:tcPr marL="31553" marR="315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600">
                        <a:solidFill>
                          <a:srgbClr val="000000"/>
                        </a:solidFill>
                        <a:latin typeface="Arial Narrow"/>
                        <a:ea typeface="Times New Roman"/>
                        <a:cs typeface="Times New Roman"/>
                      </a:endParaRPr>
                    </a:p>
                  </a:txBody>
                  <a:tcPr marL="31553" marR="315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600" dirty="0">
                        <a:solidFill>
                          <a:srgbClr val="000000"/>
                        </a:solidFill>
                        <a:latin typeface="Arial Narrow"/>
                        <a:ea typeface="Times New Roman"/>
                        <a:cs typeface="Times New Roman"/>
                      </a:endParaRPr>
                    </a:p>
                  </a:txBody>
                  <a:tcPr marL="31553" marR="31553"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25425">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3.7 </a:t>
                      </a:r>
                      <a:endParaRPr lang="en-US" sz="1200">
                        <a:solidFill>
                          <a:srgbClr val="000000"/>
                        </a:solidFill>
                        <a:latin typeface="Arial Narrow"/>
                        <a:ea typeface="Times New Roman"/>
                        <a:cs typeface="Arial Narrow"/>
                      </a:endParaRPr>
                    </a:p>
                  </a:txBody>
                  <a:tcPr marL="31553" marR="31553"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dirty="0">
                          <a:solidFill>
                            <a:srgbClr val="000000"/>
                          </a:solidFill>
                          <a:latin typeface="Arial Narrow"/>
                          <a:ea typeface="Times New Roman"/>
                          <a:cs typeface="Arial Narrow"/>
                        </a:rPr>
                        <a:t>WALL CONDITION </a:t>
                      </a:r>
                      <a:r>
                        <a:rPr lang="en-US" sz="1200" dirty="0">
                          <a:solidFill>
                            <a:srgbClr val="000000"/>
                          </a:solidFill>
                          <a:latin typeface="Arial Narrow"/>
                          <a:ea typeface="Times New Roman"/>
                          <a:cs typeface="Arial Narrow"/>
                        </a:rPr>
                        <a:t>Are the walls sound and free from hazardous defects? </a:t>
                      </a:r>
                    </a:p>
                  </a:txBody>
                  <a:tcPr marL="31553" marR="315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600">
                        <a:solidFill>
                          <a:srgbClr val="000000"/>
                        </a:solidFill>
                        <a:latin typeface="Arial Narrow"/>
                        <a:ea typeface="Times New Roman"/>
                        <a:cs typeface="Times New Roman"/>
                      </a:endParaRPr>
                    </a:p>
                  </a:txBody>
                  <a:tcPr marL="31553" marR="315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600">
                        <a:solidFill>
                          <a:srgbClr val="000000"/>
                        </a:solidFill>
                        <a:latin typeface="Arial Narrow"/>
                        <a:ea typeface="Times New Roman"/>
                        <a:cs typeface="Times New Roman"/>
                      </a:endParaRPr>
                    </a:p>
                  </a:txBody>
                  <a:tcPr marL="31553" marR="315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600" dirty="0">
                        <a:solidFill>
                          <a:srgbClr val="000000"/>
                        </a:solidFill>
                        <a:latin typeface="Arial Narrow"/>
                        <a:ea typeface="Times New Roman"/>
                        <a:cs typeface="Times New Roman"/>
                      </a:endParaRPr>
                    </a:p>
                  </a:txBody>
                  <a:tcPr marL="31553" marR="31553"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25425">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3.8 </a:t>
                      </a:r>
                      <a:endParaRPr lang="en-US" sz="1200">
                        <a:solidFill>
                          <a:srgbClr val="000000"/>
                        </a:solidFill>
                        <a:latin typeface="Arial Narrow"/>
                        <a:ea typeface="Times New Roman"/>
                        <a:cs typeface="Arial Narrow"/>
                      </a:endParaRPr>
                    </a:p>
                  </a:txBody>
                  <a:tcPr marL="31553" marR="31553"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dirty="0">
                          <a:solidFill>
                            <a:srgbClr val="000000"/>
                          </a:solidFill>
                          <a:latin typeface="Arial Narrow"/>
                          <a:ea typeface="Times New Roman"/>
                          <a:cs typeface="Arial Narrow"/>
                        </a:rPr>
                        <a:t>FLOOR CONDITION </a:t>
                      </a:r>
                      <a:r>
                        <a:rPr lang="en-US" sz="1200" dirty="0">
                          <a:solidFill>
                            <a:srgbClr val="000000"/>
                          </a:solidFill>
                          <a:latin typeface="Arial Narrow"/>
                          <a:ea typeface="Times New Roman"/>
                          <a:cs typeface="Arial Narrow"/>
                        </a:rPr>
                        <a:t>Is the floor sound and free from hazardous defects? </a:t>
                      </a:r>
                    </a:p>
                  </a:txBody>
                  <a:tcPr marL="31553" marR="315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600">
                        <a:solidFill>
                          <a:srgbClr val="000000"/>
                        </a:solidFill>
                        <a:latin typeface="Arial Narrow"/>
                        <a:ea typeface="Times New Roman"/>
                        <a:cs typeface="Times New Roman"/>
                      </a:endParaRPr>
                    </a:p>
                  </a:txBody>
                  <a:tcPr marL="31553" marR="315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600">
                        <a:solidFill>
                          <a:srgbClr val="000000"/>
                        </a:solidFill>
                        <a:latin typeface="Arial Narrow"/>
                        <a:ea typeface="Times New Roman"/>
                        <a:cs typeface="Times New Roman"/>
                      </a:endParaRPr>
                    </a:p>
                  </a:txBody>
                  <a:tcPr marL="31553" marR="315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600" dirty="0">
                        <a:solidFill>
                          <a:srgbClr val="000000"/>
                        </a:solidFill>
                        <a:latin typeface="Arial Narrow"/>
                        <a:ea typeface="Times New Roman"/>
                        <a:cs typeface="Times New Roman"/>
                      </a:endParaRPr>
                    </a:p>
                  </a:txBody>
                  <a:tcPr marL="31553" marR="31553"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88257">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3.9 </a:t>
                      </a:r>
                      <a:endParaRPr lang="en-US" sz="1200">
                        <a:solidFill>
                          <a:srgbClr val="000000"/>
                        </a:solidFill>
                        <a:latin typeface="Arial Narrow"/>
                        <a:ea typeface="Times New Roman"/>
                        <a:cs typeface="Arial Narrow"/>
                      </a:endParaRPr>
                    </a:p>
                  </a:txBody>
                  <a:tcPr marL="31553" marR="31553"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dirty="0">
                          <a:solidFill>
                            <a:srgbClr val="000000"/>
                          </a:solidFill>
                          <a:latin typeface="Arial Narrow"/>
                          <a:ea typeface="Times New Roman"/>
                          <a:cs typeface="Arial Narrow"/>
                        </a:rPr>
                        <a:t>LEAD PAINT </a:t>
                      </a:r>
                      <a:r>
                        <a:rPr lang="en-US" sz="1200" dirty="0">
                          <a:solidFill>
                            <a:srgbClr val="000000"/>
                          </a:solidFill>
                          <a:latin typeface="Arial Narrow"/>
                          <a:ea typeface="Times New Roman"/>
                          <a:cs typeface="Arial Narrow"/>
                        </a:rPr>
                        <a:t>Are all interior surfaces either </a:t>
                      </a:r>
                      <a:r>
                        <a:rPr lang="en-US" sz="1200" i="1" dirty="0">
                          <a:solidFill>
                            <a:srgbClr val="000000"/>
                          </a:solidFill>
                          <a:latin typeface="Arial Narrow"/>
                          <a:ea typeface="Times New Roman"/>
                          <a:cs typeface="Arial Narrow"/>
                        </a:rPr>
                        <a:t>free</a:t>
                      </a:r>
                      <a:r>
                        <a:rPr lang="en-US" sz="1200" dirty="0">
                          <a:solidFill>
                            <a:srgbClr val="000000"/>
                          </a:solidFill>
                          <a:latin typeface="Arial Narrow"/>
                          <a:ea typeface="Times New Roman"/>
                          <a:cs typeface="Arial Narrow"/>
                        </a:rPr>
                        <a:t> of cracking, scaling, peeling, chipping, and loose paint, or </a:t>
                      </a:r>
                      <a:r>
                        <a:rPr lang="en-US" sz="1200" i="1" dirty="0">
                          <a:solidFill>
                            <a:srgbClr val="000000"/>
                          </a:solidFill>
                          <a:latin typeface="Arial Narrow"/>
                          <a:ea typeface="Times New Roman"/>
                          <a:cs typeface="Arial Narrow"/>
                        </a:rPr>
                        <a:t>adequately treated and covered</a:t>
                      </a:r>
                      <a:r>
                        <a:rPr lang="en-US" sz="1200" dirty="0">
                          <a:solidFill>
                            <a:srgbClr val="000000"/>
                          </a:solidFill>
                          <a:latin typeface="Arial Narrow"/>
                          <a:ea typeface="Times New Roman"/>
                          <a:cs typeface="Arial Narrow"/>
                        </a:rPr>
                        <a:t> to prevent exposure of the occupants to lead based paint hazards? </a:t>
                      </a:r>
                    </a:p>
                  </a:txBody>
                  <a:tcPr marL="31553" marR="315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600">
                        <a:solidFill>
                          <a:srgbClr val="000000"/>
                        </a:solidFill>
                        <a:latin typeface="Arial Narrow"/>
                        <a:ea typeface="Times New Roman"/>
                        <a:cs typeface="Times New Roman"/>
                      </a:endParaRPr>
                    </a:p>
                  </a:txBody>
                  <a:tcPr marL="31553" marR="315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600">
                        <a:solidFill>
                          <a:srgbClr val="000000"/>
                        </a:solidFill>
                        <a:latin typeface="Arial Narrow"/>
                        <a:ea typeface="Times New Roman"/>
                        <a:cs typeface="Times New Roman"/>
                      </a:endParaRPr>
                    </a:p>
                  </a:txBody>
                  <a:tcPr marL="31553" marR="315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600" dirty="0">
                        <a:solidFill>
                          <a:srgbClr val="000000"/>
                        </a:solidFill>
                        <a:latin typeface="Arial Narrow"/>
                        <a:ea typeface="Times New Roman"/>
                        <a:cs typeface="Times New Roman"/>
                      </a:endParaRPr>
                    </a:p>
                  </a:txBody>
                  <a:tcPr marL="31553" marR="31553"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58835">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3.10 </a:t>
                      </a:r>
                      <a:endParaRPr lang="en-US" sz="1200">
                        <a:solidFill>
                          <a:srgbClr val="000000"/>
                        </a:solidFill>
                        <a:latin typeface="Arial Narrow"/>
                        <a:ea typeface="Times New Roman"/>
                        <a:cs typeface="Arial Narrow"/>
                      </a:endParaRPr>
                    </a:p>
                  </a:txBody>
                  <a:tcPr marL="31553" marR="31553"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dirty="0">
                          <a:solidFill>
                            <a:srgbClr val="000000"/>
                          </a:solidFill>
                          <a:latin typeface="Arial Narrow"/>
                          <a:ea typeface="Times New Roman"/>
                          <a:cs typeface="Arial Narrow"/>
                        </a:rPr>
                        <a:t>FLUSH TOILET IN ENCLOSED ROOM IN UNIT </a:t>
                      </a:r>
                      <a:r>
                        <a:rPr lang="en-US" sz="1200" dirty="0">
                          <a:solidFill>
                            <a:srgbClr val="000000"/>
                          </a:solidFill>
                          <a:latin typeface="Arial Narrow"/>
                          <a:ea typeface="Times New Roman"/>
                          <a:cs typeface="Arial Narrow"/>
                        </a:rPr>
                        <a:t>Is there a working toilet in the unit for exclusive private use of the tenant? </a:t>
                      </a:r>
                    </a:p>
                  </a:txBody>
                  <a:tcPr marL="31553" marR="315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600">
                        <a:solidFill>
                          <a:srgbClr val="000000"/>
                        </a:solidFill>
                        <a:latin typeface="Arial Narrow"/>
                        <a:ea typeface="Times New Roman"/>
                        <a:cs typeface="Times New Roman"/>
                      </a:endParaRPr>
                    </a:p>
                  </a:txBody>
                  <a:tcPr marL="31553" marR="315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600">
                        <a:solidFill>
                          <a:srgbClr val="000000"/>
                        </a:solidFill>
                        <a:latin typeface="Arial Narrow"/>
                        <a:ea typeface="Times New Roman"/>
                        <a:cs typeface="Times New Roman"/>
                      </a:endParaRPr>
                    </a:p>
                  </a:txBody>
                  <a:tcPr marL="31553" marR="315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600" dirty="0">
                        <a:solidFill>
                          <a:srgbClr val="000000"/>
                        </a:solidFill>
                        <a:latin typeface="Arial Narrow"/>
                        <a:ea typeface="Times New Roman"/>
                        <a:cs typeface="Times New Roman"/>
                      </a:endParaRPr>
                    </a:p>
                  </a:txBody>
                  <a:tcPr marL="31553" marR="31553"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61395">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3.11 </a:t>
                      </a:r>
                      <a:endParaRPr lang="en-US" sz="1200">
                        <a:solidFill>
                          <a:srgbClr val="000000"/>
                        </a:solidFill>
                        <a:latin typeface="Arial Narrow"/>
                        <a:ea typeface="Times New Roman"/>
                        <a:cs typeface="Arial Narrow"/>
                      </a:endParaRPr>
                    </a:p>
                  </a:txBody>
                  <a:tcPr marL="31553" marR="31553"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dirty="0">
                          <a:solidFill>
                            <a:srgbClr val="000000"/>
                          </a:solidFill>
                          <a:latin typeface="Arial Narrow"/>
                          <a:ea typeface="Times New Roman"/>
                          <a:cs typeface="Arial Narrow"/>
                        </a:rPr>
                        <a:t>FIXED WASH BASIN OR LAVATORY IN UNIT </a:t>
                      </a:r>
                      <a:r>
                        <a:rPr lang="en-US" sz="1200" dirty="0">
                          <a:solidFill>
                            <a:srgbClr val="000000"/>
                          </a:solidFill>
                          <a:latin typeface="Arial Narrow"/>
                          <a:ea typeface="Times New Roman"/>
                          <a:cs typeface="Arial Narrow"/>
                        </a:rPr>
                        <a:t>Is there a working, permanently installed wash basin with hot and cold running water in the unit? </a:t>
                      </a:r>
                    </a:p>
                  </a:txBody>
                  <a:tcPr marL="31553" marR="315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600">
                        <a:solidFill>
                          <a:srgbClr val="000000"/>
                        </a:solidFill>
                        <a:latin typeface="Arial Narrow"/>
                        <a:ea typeface="Times New Roman"/>
                        <a:cs typeface="Times New Roman"/>
                      </a:endParaRPr>
                    </a:p>
                  </a:txBody>
                  <a:tcPr marL="31553" marR="315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600">
                        <a:solidFill>
                          <a:srgbClr val="000000"/>
                        </a:solidFill>
                        <a:latin typeface="Arial Narrow"/>
                        <a:ea typeface="Times New Roman"/>
                        <a:cs typeface="Times New Roman"/>
                      </a:endParaRPr>
                    </a:p>
                  </a:txBody>
                  <a:tcPr marL="31553" marR="315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600" dirty="0">
                        <a:solidFill>
                          <a:srgbClr val="000000"/>
                        </a:solidFill>
                        <a:latin typeface="Arial Narrow"/>
                        <a:ea typeface="Times New Roman"/>
                        <a:cs typeface="Times New Roman"/>
                      </a:endParaRPr>
                    </a:p>
                  </a:txBody>
                  <a:tcPr marL="31553" marR="31553"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58835">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3.12 </a:t>
                      </a:r>
                      <a:endParaRPr lang="en-US" sz="1200">
                        <a:solidFill>
                          <a:srgbClr val="000000"/>
                        </a:solidFill>
                        <a:latin typeface="Arial Narrow"/>
                        <a:ea typeface="Times New Roman"/>
                        <a:cs typeface="Arial Narrow"/>
                      </a:endParaRPr>
                    </a:p>
                  </a:txBody>
                  <a:tcPr marL="31553" marR="31553"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dirty="0">
                          <a:solidFill>
                            <a:srgbClr val="000000"/>
                          </a:solidFill>
                          <a:latin typeface="Arial Narrow"/>
                          <a:ea typeface="Times New Roman"/>
                          <a:cs typeface="Arial Narrow"/>
                        </a:rPr>
                        <a:t>TUB OR SHOWER IN UNIT </a:t>
                      </a:r>
                      <a:r>
                        <a:rPr lang="en-US" sz="1200" dirty="0">
                          <a:solidFill>
                            <a:srgbClr val="000000"/>
                          </a:solidFill>
                          <a:latin typeface="Arial Narrow"/>
                          <a:ea typeface="Times New Roman"/>
                          <a:cs typeface="Arial Narrow"/>
                        </a:rPr>
                        <a:t>Is there a working tub or shower with hot and cold running water in the unit? </a:t>
                      </a:r>
                    </a:p>
                  </a:txBody>
                  <a:tcPr marL="31553" marR="315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600">
                        <a:solidFill>
                          <a:srgbClr val="000000"/>
                        </a:solidFill>
                        <a:latin typeface="Arial Narrow"/>
                        <a:ea typeface="Times New Roman"/>
                        <a:cs typeface="Times New Roman"/>
                      </a:endParaRPr>
                    </a:p>
                  </a:txBody>
                  <a:tcPr marL="31553" marR="315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600">
                        <a:solidFill>
                          <a:srgbClr val="000000"/>
                        </a:solidFill>
                        <a:latin typeface="Arial Narrow"/>
                        <a:ea typeface="Times New Roman"/>
                        <a:cs typeface="Times New Roman"/>
                      </a:endParaRPr>
                    </a:p>
                  </a:txBody>
                  <a:tcPr marL="31553" marR="315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600" dirty="0">
                        <a:solidFill>
                          <a:srgbClr val="000000"/>
                        </a:solidFill>
                        <a:latin typeface="Arial Narrow"/>
                        <a:ea typeface="Times New Roman"/>
                        <a:cs typeface="Times New Roman"/>
                      </a:endParaRPr>
                    </a:p>
                  </a:txBody>
                  <a:tcPr marL="31553" marR="31553"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9419">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3.13 </a:t>
                      </a:r>
                      <a:endParaRPr lang="en-US" sz="1200">
                        <a:solidFill>
                          <a:srgbClr val="000000"/>
                        </a:solidFill>
                        <a:latin typeface="Arial Narrow"/>
                        <a:ea typeface="Times New Roman"/>
                        <a:cs typeface="Arial Narrow"/>
                      </a:endParaRPr>
                    </a:p>
                  </a:txBody>
                  <a:tcPr marL="31553" marR="31553"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dirty="0">
                          <a:solidFill>
                            <a:srgbClr val="000000"/>
                          </a:solidFill>
                          <a:latin typeface="Arial Narrow"/>
                          <a:ea typeface="Times New Roman"/>
                          <a:cs typeface="Arial Narrow"/>
                        </a:rPr>
                        <a:t>VENTILATION </a:t>
                      </a:r>
                      <a:r>
                        <a:rPr lang="en-US" sz="1200" dirty="0">
                          <a:solidFill>
                            <a:srgbClr val="000000"/>
                          </a:solidFill>
                          <a:latin typeface="Arial Narrow"/>
                          <a:ea typeface="Times New Roman"/>
                          <a:cs typeface="Arial Narrow"/>
                        </a:rPr>
                        <a:t>Are there operable windows or a working vent system? </a:t>
                      </a:r>
                    </a:p>
                  </a:txBody>
                  <a:tcPr marL="31553" marR="315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600">
                        <a:solidFill>
                          <a:srgbClr val="000000"/>
                        </a:solidFill>
                        <a:latin typeface="Arial Narrow"/>
                        <a:ea typeface="Times New Roman"/>
                        <a:cs typeface="Times New Roman"/>
                      </a:endParaRPr>
                    </a:p>
                  </a:txBody>
                  <a:tcPr marL="31553" marR="315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600">
                        <a:solidFill>
                          <a:srgbClr val="000000"/>
                        </a:solidFill>
                        <a:latin typeface="Arial Narrow"/>
                        <a:ea typeface="Times New Roman"/>
                        <a:cs typeface="Times New Roman"/>
                      </a:endParaRPr>
                    </a:p>
                  </a:txBody>
                  <a:tcPr marL="31553" marR="315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600" dirty="0">
                        <a:solidFill>
                          <a:srgbClr val="000000"/>
                        </a:solidFill>
                        <a:latin typeface="Arial Narrow"/>
                        <a:ea typeface="Times New Roman"/>
                        <a:cs typeface="Times New Roman"/>
                      </a:endParaRPr>
                    </a:p>
                  </a:txBody>
                  <a:tcPr marL="31553" marR="31553"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r>
              <a:tr h="458835">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3.14 </a:t>
                      </a:r>
                      <a:endParaRPr lang="en-US" sz="1200">
                        <a:solidFill>
                          <a:srgbClr val="000000"/>
                        </a:solidFill>
                        <a:latin typeface="Arial Narrow"/>
                        <a:ea typeface="Times New Roman"/>
                        <a:cs typeface="Arial Narrow"/>
                      </a:endParaRPr>
                    </a:p>
                  </a:txBody>
                  <a:tcPr marL="31553" marR="31553"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dirty="0">
                          <a:solidFill>
                            <a:srgbClr val="000000"/>
                          </a:solidFill>
                          <a:latin typeface="Arial Narrow"/>
                          <a:ea typeface="Times New Roman"/>
                          <a:cs typeface="Arial Narrow"/>
                        </a:rPr>
                        <a:t>WEATHER STRIPPING </a:t>
                      </a:r>
                      <a:r>
                        <a:rPr lang="en-US" sz="1200" dirty="0">
                          <a:solidFill>
                            <a:srgbClr val="000000"/>
                          </a:solidFill>
                          <a:latin typeface="Arial Narrow"/>
                          <a:ea typeface="Times New Roman"/>
                          <a:cs typeface="Arial Narrow"/>
                        </a:rPr>
                        <a:t>Is weather stripping present and in good condition on all windows and exterior doors? </a:t>
                      </a:r>
                    </a:p>
                  </a:txBody>
                  <a:tcPr marL="31553" marR="315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600">
                        <a:solidFill>
                          <a:srgbClr val="000000"/>
                        </a:solidFill>
                        <a:latin typeface="Arial Narrow"/>
                        <a:ea typeface="Times New Roman"/>
                        <a:cs typeface="Times New Roman"/>
                      </a:endParaRPr>
                    </a:p>
                  </a:txBody>
                  <a:tcPr marL="31553" marR="315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600">
                        <a:solidFill>
                          <a:srgbClr val="000000"/>
                        </a:solidFill>
                        <a:latin typeface="Arial Narrow"/>
                        <a:ea typeface="Times New Roman"/>
                        <a:cs typeface="Times New Roman"/>
                      </a:endParaRPr>
                    </a:p>
                  </a:txBody>
                  <a:tcPr marL="31553" marR="315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600" dirty="0">
                        <a:solidFill>
                          <a:srgbClr val="000000"/>
                        </a:solidFill>
                        <a:latin typeface="Arial Narrow"/>
                        <a:ea typeface="Times New Roman"/>
                        <a:cs typeface="Times New Roman"/>
                      </a:endParaRPr>
                    </a:p>
                  </a:txBody>
                  <a:tcPr marL="31553" marR="31553"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9419">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3.15 </a:t>
                      </a:r>
                      <a:endParaRPr lang="en-US" sz="1200">
                        <a:solidFill>
                          <a:srgbClr val="000000"/>
                        </a:solidFill>
                        <a:latin typeface="Arial Narrow"/>
                        <a:ea typeface="Times New Roman"/>
                        <a:cs typeface="Arial Narrow"/>
                      </a:endParaRPr>
                    </a:p>
                  </a:txBody>
                  <a:tcPr marL="31553" marR="31553"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dirty="0">
                          <a:solidFill>
                            <a:srgbClr val="000000"/>
                          </a:solidFill>
                          <a:latin typeface="Arial Narrow"/>
                          <a:ea typeface="Times New Roman"/>
                          <a:cs typeface="Arial Narrow"/>
                        </a:rPr>
                        <a:t>OTHER </a:t>
                      </a:r>
                      <a:endParaRPr lang="en-US" sz="1200" dirty="0">
                        <a:solidFill>
                          <a:srgbClr val="000000"/>
                        </a:solidFill>
                        <a:latin typeface="Arial Narrow"/>
                        <a:ea typeface="Times New Roman"/>
                        <a:cs typeface="Arial Narrow"/>
                      </a:endParaRPr>
                    </a:p>
                  </a:txBody>
                  <a:tcPr marL="31553" marR="315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600">
                        <a:solidFill>
                          <a:srgbClr val="000000"/>
                        </a:solidFill>
                        <a:latin typeface="Arial Narrow"/>
                        <a:ea typeface="Times New Roman"/>
                        <a:cs typeface="Times New Roman"/>
                      </a:endParaRPr>
                    </a:p>
                  </a:txBody>
                  <a:tcPr marL="31553" marR="315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600">
                        <a:solidFill>
                          <a:srgbClr val="000000"/>
                        </a:solidFill>
                        <a:latin typeface="Arial Narrow"/>
                        <a:ea typeface="Times New Roman"/>
                        <a:cs typeface="Times New Roman"/>
                      </a:endParaRPr>
                    </a:p>
                  </a:txBody>
                  <a:tcPr marL="31553" marR="315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600" dirty="0">
                        <a:solidFill>
                          <a:srgbClr val="000000"/>
                        </a:solidFill>
                        <a:latin typeface="Arial Narrow"/>
                        <a:ea typeface="Times New Roman"/>
                        <a:cs typeface="Times New Roman"/>
                      </a:endParaRPr>
                    </a:p>
                  </a:txBody>
                  <a:tcPr marL="31553" marR="31553"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9419">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3.16 </a:t>
                      </a:r>
                      <a:endParaRPr lang="en-US" sz="1200">
                        <a:solidFill>
                          <a:srgbClr val="000000"/>
                        </a:solidFill>
                        <a:latin typeface="Arial Narrow"/>
                        <a:ea typeface="Times New Roman"/>
                        <a:cs typeface="Arial Narrow"/>
                      </a:endParaRPr>
                    </a:p>
                  </a:txBody>
                  <a:tcPr marL="31553" marR="31553"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dirty="0">
                          <a:solidFill>
                            <a:srgbClr val="000000"/>
                          </a:solidFill>
                          <a:latin typeface="Arial Narrow"/>
                          <a:ea typeface="Times New Roman"/>
                          <a:cs typeface="Arial Narrow"/>
                        </a:rPr>
                        <a:t>OTHER </a:t>
                      </a:r>
                      <a:endParaRPr lang="en-US" sz="1200" dirty="0">
                        <a:solidFill>
                          <a:srgbClr val="000000"/>
                        </a:solidFill>
                        <a:latin typeface="Arial Narrow"/>
                        <a:ea typeface="Times New Roman"/>
                        <a:cs typeface="Arial Narrow"/>
                      </a:endParaRPr>
                    </a:p>
                  </a:txBody>
                  <a:tcPr marL="31553" marR="315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600">
                        <a:solidFill>
                          <a:srgbClr val="000000"/>
                        </a:solidFill>
                        <a:latin typeface="Arial Narrow"/>
                        <a:ea typeface="Times New Roman"/>
                        <a:cs typeface="Times New Roman"/>
                      </a:endParaRPr>
                    </a:p>
                  </a:txBody>
                  <a:tcPr marL="31553" marR="315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600">
                        <a:solidFill>
                          <a:srgbClr val="000000"/>
                        </a:solidFill>
                        <a:latin typeface="Arial Narrow"/>
                        <a:ea typeface="Times New Roman"/>
                        <a:cs typeface="Times New Roman"/>
                      </a:endParaRPr>
                    </a:p>
                  </a:txBody>
                  <a:tcPr marL="31553" marR="3155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600" dirty="0">
                        <a:solidFill>
                          <a:srgbClr val="000000"/>
                        </a:solidFill>
                        <a:latin typeface="Arial Narrow"/>
                        <a:ea typeface="Times New Roman"/>
                        <a:cs typeface="Times New Roman"/>
                      </a:endParaRPr>
                    </a:p>
                  </a:txBody>
                  <a:tcPr marL="31553" marR="31553"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r>
            </a:tbl>
          </a:graphicData>
        </a:graphic>
      </p:graphicFrame>
      <p:sp>
        <p:nvSpPr>
          <p:cNvPr id="44033" name="Rectangle 1"/>
          <p:cNvSpPr>
            <a:spLocks noChangeArrowheads="1"/>
          </p:cNvSpPr>
          <p:nvPr/>
        </p:nvSpPr>
        <p:spPr bwMode="auto">
          <a:xfrm>
            <a:off x="3581400" y="0"/>
            <a:ext cx="1295400" cy="33855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Narrow" pitchFamily="34" charset="0"/>
                <a:ea typeface="Times New Roman" pitchFamily="18" charset="0"/>
                <a:cs typeface="Arial Narrow" pitchFamily="34" charset="0"/>
              </a:rPr>
              <a:t> BATHROOM  </a:t>
            </a:r>
            <a:endParaRPr kumimoji="0" lang="en-US" sz="1600" b="0" i="0" u="none" strike="noStrike" cap="none" normalizeH="0" baseline="0" dirty="0" smtClean="0">
              <a:ln>
                <a:noFill/>
              </a:ln>
              <a:solidFill>
                <a:schemeClr val="tx1"/>
              </a:solidFill>
              <a:effectLst/>
              <a:latin typeface="Arial"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MZHOMEDIR2\HomeDir\mzdusht\Desktop\A Good Place to Live_Page_14_Image_0001.jpg"/>
          <p:cNvPicPr>
            <a:picLocks noChangeAspect="1" noChangeArrowheads="1"/>
          </p:cNvPicPr>
          <p:nvPr/>
        </p:nvPicPr>
        <p:blipFill>
          <a:blip r:embed="rId3"/>
          <a:srcRect/>
          <a:stretch>
            <a:fillRect/>
          </a:stretch>
        </p:blipFill>
        <p:spPr bwMode="auto">
          <a:xfrm>
            <a:off x="0" y="838200"/>
            <a:ext cx="8382000" cy="5791200"/>
          </a:xfrm>
          <a:prstGeom prst="rect">
            <a:avLst/>
          </a:prstGeom>
          <a:noFill/>
          <a:ln w="9525">
            <a:noFill/>
            <a:miter lim="800000"/>
            <a:headEnd/>
            <a:tailEnd/>
          </a:ln>
        </p:spPr>
      </p:pic>
      <p:sp>
        <p:nvSpPr>
          <p:cNvPr id="3" name="TextBox 2"/>
          <p:cNvSpPr txBox="1"/>
          <p:nvPr/>
        </p:nvSpPr>
        <p:spPr>
          <a:xfrm>
            <a:off x="990600" y="228600"/>
            <a:ext cx="7086600" cy="523220"/>
          </a:xfrm>
          <a:prstGeom prst="rect">
            <a:avLst/>
          </a:prstGeom>
          <a:noFill/>
        </p:spPr>
        <p:txBody>
          <a:bodyPr wrap="square" rtlCol="0">
            <a:spAutoFit/>
          </a:bodyPr>
          <a:lstStyle/>
          <a:p>
            <a:pPr algn="ctr"/>
            <a:r>
              <a:rPr lang="en-US" sz="2800" dirty="0" smtClean="0">
                <a:latin typeface="Bookman Old Style" pitchFamily="18" charset="0"/>
              </a:rPr>
              <a:t>Inspecting Other Rooms</a:t>
            </a:r>
            <a:endParaRPr lang="en-US" sz="2800" dirty="0">
              <a:latin typeface="Bookman Old Style"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1" y="304800"/>
          <a:ext cx="8458199" cy="6473084"/>
        </p:xfrm>
        <a:graphic>
          <a:graphicData uri="http://schemas.openxmlformats.org/drawingml/2006/table">
            <a:tbl>
              <a:tblPr/>
              <a:tblGrid>
                <a:gridCol w="746311"/>
                <a:gridCol w="5295261"/>
                <a:gridCol w="574295"/>
                <a:gridCol w="785601"/>
                <a:gridCol w="1056731"/>
              </a:tblGrid>
              <a:tr h="143390">
                <a:tc rowSpan="2">
                  <a:txBody>
                    <a:bodyPr/>
                    <a:lstStyle/>
                    <a:p>
                      <a:pPr marL="0" marR="0" algn="r">
                        <a:lnSpc>
                          <a:spcPct val="115000"/>
                        </a:lnSpc>
                        <a:spcBef>
                          <a:spcPts val="0"/>
                        </a:spcBef>
                        <a:spcAft>
                          <a:spcPts val="0"/>
                        </a:spcAft>
                      </a:pPr>
                      <a:r>
                        <a:rPr lang="en-US" sz="1200" dirty="0">
                          <a:solidFill>
                            <a:srgbClr val="000000"/>
                          </a:solidFill>
                          <a:latin typeface="Arial Narrow"/>
                          <a:ea typeface="Times New Roman"/>
                          <a:cs typeface="Arial Narrow"/>
                        </a:rPr>
                        <a:t>Item # </a:t>
                      </a:r>
                    </a:p>
                  </a:txBody>
                  <a:tcPr marL="43930" marR="43930" marT="0" marB="0" anchor="b">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rowSpan="2">
                  <a:txBody>
                    <a:bodyPr/>
                    <a:lstStyle/>
                    <a:p>
                      <a:pPr marL="0" marR="0">
                        <a:lnSpc>
                          <a:spcPct val="115000"/>
                        </a:lnSpc>
                        <a:spcBef>
                          <a:spcPts val="0"/>
                        </a:spcBef>
                        <a:spcAft>
                          <a:spcPts val="0"/>
                        </a:spcAft>
                      </a:pPr>
                      <a:r>
                        <a:rPr lang="en-US" sz="1200" dirty="0">
                          <a:solidFill>
                            <a:srgbClr val="000000"/>
                          </a:solidFill>
                          <a:latin typeface="Arial Narrow"/>
                          <a:ea typeface="Times New Roman"/>
                          <a:cs typeface="Arial Narrow"/>
                        </a:rPr>
                        <a:t>Description </a:t>
                      </a:r>
                    </a:p>
                  </a:txBody>
                  <a:tcPr marL="43930" marR="439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gridSpan="2">
                  <a:txBody>
                    <a:bodyPr/>
                    <a:lstStyle/>
                    <a:p>
                      <a:pPr marL="0" marR="0" algn="ctr">
                        <a:lnSpc>
                          <a:spcPct val="115000"/>
                        </a:lnSpc>
                        <a:spcBef>
                          <a:spcPts val="0"/>
                        </a:spcBef>
                        <a:spcAft>
                          <a:spcPts val="0"/>
                        </a:spcAft>
                      </a:pPr>
                      <a:r>
                        <a:rPr lang="en-US" sz="800">
                          <a:solidFill>
                            <a:srgbClr val="000000"/>
                          </a:solidFill>
                          <a:latin typeface="Arial Narrow"/>
                          <a:ea typeface="Times New Roman"/>
                          <a:cs typeface="Arial Narrow"/>
                        </a:rPr>
                        <a:t>DECISION </a:t>
                      </a:r>
                    </a:p>
                  </a:txBody>
                  <a:tcPr marL="43930" marR="439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marL="0" marR="0" algn="ctr">
                        <a:lnSpc>
                          <a:spcPct val="115000"/>
                        </a:lnSpc>
                        <a:spcBef>
                          <a:spcPts val="0"/>
                        </a:spcBef>
                        <a:spcAft>
                          <a:spcPts val="0"/>
                        </a:spcAft>
                      </a:pPr>
                      <a:r>
                        <a:rPr lang="en-US" sz="800">
                          <a:solidFill>
                            <a:srgbClr val="000000"/>
                          </a:solidFill>
                          <a:latin typeface="Arial Narrow"/>
                          <a:ea typeface="Times New Roman"/>
                          <a:cs typeface="Arial Narrow"/>
                        </a:rPr>
                        <a:t>Repairs Required</a:t>
                      </a:r>
                    </a:p>
                  </a:txBody>
                  <a:tcPr marL="43930" marR="43930" marT="0" marB="0" anchor="b">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r>
              <a:tr h="584942">
                <a:tc vMerge="1">
                  <a:txBody>
                    <a:bodyPr/>
                    <a:lstStyle/>
                    <a:p>
                      <a:endParaRPr lang="en-US"/>
                    </a:p>
                  </a:txBody>
                  <a:tcPr/>
                </a:tc>
                <a:tc vMerge="1">
                  <a:txBody>
                    <a:bodyPr/>
                    <a:lstStyle/>
                    <a:p>
                      <a:endParaRPr lang="en-US"/>
                    </a:p>
                  </a:txBody>
                  <a:tcPr/>
                </a:tc>
                <a:tc>
                  <a:txBody>
                    <a:bodyPr/>
                    <a:lstStyle/>
                    <a:p>
                      <a:pPr marL="0" marR="0" algn="r">
                        <a:lnSpc>
                          <a:spcPct val="115000"/>
                        </a:lnSpc>
                        <a:spcBef>
                          <a:spcPts val="0"/>
                        </a:spcBef>
                        <a:spcAft>
                          <a:spcPts val="0"/>
                        </a:spcAft>
                      </a:pPr>
                      <a:endParaRPr lang="en-US" sz="1100" dirty="0">
                        <a:solidFill>
                          <a:srgbClr val="000000"/>
                        </a:solidFill>
                        <a:latin typeface="Arial Narrow"/>
                        <a:ea typeface="Times New Roman"/>
                        <a:cs typeface="Arial Narrow"/>
                      </a:endParaRPr>
                    </a:p>
                    <a:p>
                      <a:pPr marL="0" marR="0" algn="r">
                        <a:lnSpc>
                          <a:spcPct val="115000"/>
                        </a:lnSpc>
                        <a:spcBef>
                          <a:spcPts val="0"/>
                        </a:spcBef>
                        <a:spcAft>
                          <a:spcPts val="0"/>
                        </a:spcAft>
                      </a:pPr>
                      <a:r>
                        <a:rPr lang="en-US" sz="1100" dirty="0">
                          <a:solidFill>
                            <a:srgbClr val="000000"/>
                          </a:solidFill>
                          <a:latin typeface="Arial Narrow"/>
                          <a:ea typeface="Times New Roman"/>
                          <a:cs typeface="Arial Narrow"/>
                        </a:rPr>
                        <a:t>Yes, PASS </a:t>
                      </a:r>
                    </a:p>
                  </a:txBody>
                  <a:tcPr marL="43930" marR="43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100" dirty="0">
                          <a:solidFill>
                            <a:srgbClr val="000000"/>
                          </a:solidFill>
                          <a:latin typeface="Arial Narrow"/>
                          <a:ea typeface="Times New Roman"/>
                          <a:cs typeface="Times New Roman"/>
                        </a:rPr>
                        <a:t>No,</a:t>
                      </a:r>
                      <a:endParaRPr lang="en-US" sz="1100" dirty="0">
                        <a:solidFill>
                          <a:srgbClr val="000000"/>
                        </a:solidFill>
                        <a:latin typeface="Arial Narrow"/>
                        <a:ea typeface="Times New Roman"/>
                        <a:cs typeface="Arial Narrow"/>
                      </a:endParaRPr>
                    </a:p>
                    <a:p>
                      <a:pPr marL="0" marR="0">
                        <a:lnSpc>
                          <a:spcPct val="115000"/>
                        </a:lnSpc>
                        <a:spcBef>
                          <a:spcPts val="0"/>
                        </a:spcBef>
                        <a:spcAft>
                          <a:spcPts val="0"/>
                        </a:spcAft>
                      </a:pPr>
                      <a:r>
                        <a:rPr lang="en-US" sz="1100" dirty="0">
                          <a:solidFill>
                            <a:srgbClr val="000000"/>
                          </a:solidFill>
                          <a:latin typeface="Arial Narrow"/>
                          <a:ea typeface="Times New Roman"/>
                          <a:cs typeface="Times New Roman"/>
                        </a:rPr>
                        <a:t>FAIL</a:t>
                      </a:r>
                      <a:endParaRPr lang="en-US" sz="1100" dirty="0">
                        <a:solidFill>
                          <a:srgbClr val="000000"/>
                        </a:solidFill>
                        <a:latin typeface="Arial Narrow"/>
                        <a:ea typeface="Times New Roman"/>
                        <a:cs typeface="Arial Narrow"/>
                      </a:endParaRPr>
                    </a:p>
                  </a:txBody>
                  <a:tcPr marL="43930" marR="439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endParaRPr lang="en-US" sz="1200" dirty="0">
                        <a:latin typeface="Arial Narrow"/>
                        <a:ea typeface="Times New Roman"/>
                        <a:cs typeface="Times New Roman"/>
                      </a:endParaRPr>
                    </a:p>
                  </a:txBody>
                  <a:tcPr marL="43930" marR="439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r>
              <a:tr h="1405268">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4.1 </a:t>
                      </a:r>
                      <a:endParaRPr lang="en-US" sz="1200">
                        <a:solidFill>
                          <a:srgbClr val="000000"/>
                        </a:solidFill>
                        <a:latin typeface="Arial Narrow"/>
                        <a:ea typeface="Times New Roman"/>
                        <a:cs typeface="Arial Narrow"/>
                      </a:endParaRPr>
                    </a:p>
                  </a:txBody>
                  <a:tcPr marL="43930" marR="43930"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dirty="0">
                          <a:solidFill>
                            <a:srgbClr val="000000"/>
                          </a:solidFill>
                          <a:latin typeface="Arial Narrow"/>
                          <a:ea typeface="Times New Roman"/>
                          <a:cs typeface="Arial Narrow"/>
                        </a:rPr>
                        <a:t>ROOM CODE and ROOM LOCATION:</a:t>
                      </a:r>
                      <a:endParaRPr lang="en-US" sz="1200" dirty="0">
                        <a:solidFill>
                          <a:srgbClr val="000000"/>
                        </a:solidFill>
                        <a:latin typeface="Arial Narrow"/>
                        <a:ea typeface="Times New Roman"/>
                        <a:cs typeface="Arial Narrow"/>
                      </a:endParaRPr>
                    </a:p>
                    <a:p>
                      <a:pPr marL="0" marR="0">
                        <a:lnSpc>
                          <a:spcPct val="115000"/>
                        </a:lnSpc>
                        <a:spcBef>
                          <a:spcPts val="0"/>
                        </a:spcBef>
                        <a:spcAft>
                          <a:spcPts val="0"/>
                        </a:spcAft>
                      </a:pPr>
                      <a:r>
                        <a:rPr lang="en-US" sz="1200" b="1" dirty="0">
                          <a:solidFill>
                            <a:srgbClr val="000000"/>
                          </a:solidFill>
                          <a:latin typeface="Arial Narrow"/>
                          <a:ea typeface="Times New Roman"/>
                          <a:cs typeface="Arial Narrow"/>
                        </a:rPr>
                        <a:t> </a:t>
                      </a:r>
                      <a:r>
                        <a:rPr lang="en-US" sz="1200" dirty="0">
                          <a:solidFill>
                            <a:srgbClr val="000000"/>
                          </a:solidFill>
                          <a:latin typeface="Arial Narrow"/>
                          <a:ea typeface="Times New Roman"/>
                          <a:cs typeface="Arial Narrow"/>
                        </a:rPr>
                        <a:t>right/left</a:t>
                      </a:r>
                    </a:p>
                    <a:p>
                      <a:pPr marL="0" marR="0">
                        <a:lnSpc>
                          <a:spcPct val="115000"/>
                        </a:lnSpc>
                        <a:spcBef>
                          <a:spcPts val="0"/>
                        </a:spcBef>
                        <a:spcAft>
                          <a:spcPts val="0"/>
                        </a:spcAft>
                      </a:pPr>
                      <a:r>
                        <a:rPr lang="en-US" sz="1200" dirty="0">
                          <a:solidFill>
                            <a:srgbClr val="000000"/>
                          </a:solidFill>
                          <a:latin typeface="Arial Narrow"/>
                          <a:ea typeface="Times New Roman"/>
                          <a:cs typeface="Arial Narrow"/>
                        </a:rPr>
                        <a:t> front/rear </a:t>
                      </a:r>
                    </a:p>
                    <a:p>
                      <a:pPr marL="0" marR="0">
                        <a:lnSpc>
                          <a:spcPct val="115000"/>
                        </a:lnSpc>
                        <a:spcBef>
                          <a:spcPts val="0"/>
                        </a:spcBef>
                        <a:spcAft>
                          <a:spcPts val="0"/>
                        </a:spcAft>
                      </a:pPr>
                      <a:r>
                        <a:rPr lang="en-US" sz="1200" dirty="0">
                          <a:solidFill>
                            <a:srgbClr val="000000"/>
                          </a:solidFill>
                          <a:latin typeface="Arial Narrow"/>
                          <a:ea typeface="Times New Roman"/>
                          <a:cs typeface="Arial Narrow"/>
                        </a:rPr>
                        <a:t> floor level </a:t>
                      </a:r>
                    </a:p>
                  </a:txBody>
                  <a:tcPr marL="43930" marR="43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marL="0" marR="0">
                        <a:lnSpc>
                          <a:spcPct val="115000"/>
                        </a:lnSpc>
                        <a:spcBef>
                          <a:spcPts val="0"/>
                        </a:spcBef>
                        <a:spcAft>
                          <a:spcPts val="0"/>
                        </a:spcAft>
                      </a:pPr>
                      <a:r>
                        <a:rPr lang="en-US" sz="1100" dirty="0">
                          <a:solidFill>
                            <a:srgbClr val="000000"/>
                          </a:solidFill>
                          <a:latin typeface="Arial Narrow"/>
                          <a:ea typeface="Times New Roman"/>
                          <a:cs typeface="Arial Narrow"/>
                        </a:rPr>
                        <a:t>ROOM CODES 1 = Bedroom or any other room used for sleeping (regardless of type of room) 2 = Dining Room, or Dining Area 3 = Second Living Room, Family Room, Den, Playroom, TV Room 4 = Entrance Halls, Corridors, Halls, Staircases 5 = Additional Bathroom 6 = Other </a:t>
                      </a:r>
                    </a:p>
                  </a:txBody>
                  <a:tcPr marL="43930" marR="43930"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r>
              <a:tr h="645254">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4.2 </a:t>
                      </a:r>
                      <a:endParaRPr lang="en-US" sz="1200">
                        <a:solidFill>
                          <a:srgbClr val="000000"/>
                        </a:solidFill>
                        <a:latin typeface="Arial Narrow"/>
                        <a:ea typeface="Times New Roman"/>
                        <a:cs typeface="Arial Narrow"/>
                      </a:endParaRPr>
                    </a:p>
                  </a:txBody>
                  <a:tcPr marL="43930" marR="43930"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dirty="0">
                          <a:solidFill>
                            <a:srgbClr val="000000"/>
                          </a:solidFill>
                          <a:latin typeface="Arial Narrow"/>
                          <a:ea typeface="Times New Roman"/>
                          <a:cs typeface="Arial Narrow"/>
                        </a:rPr>
                        <a:t>ELECTRICITY </a:t>
                      </a:r>
                      <a:r>
                        <a:rPr lang="en-US" sz="1200" dirty="0">
                          <a:solidFill>
                            <a:srgbClr val="000000"/>
                          </a:solidFill>
                          <a:latin typeface="Arial Narrow"/>
                          <a:ea typeface="Times New Roman"/>
                          <a:cs typeface="Arial Narrow"/>
                        </a:rPr>
                        <a:t>If Room Code = 1, are there at least two working outlets or one working outlet and one working, permanently installed light fixture? If Room Code does not = 1, is there a means of illumination? </a:t>
                      </a:r>
                    </a:p>
                  </a:txBody>
                  <a:tcPr marL="43930" marR="43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3930" marR="43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dirty="0"/>
                    </a:p>
                  </a:txBody>
                  <a:tcPr marL="43930" marR="43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43930" marR="43930"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0545">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4.3 </a:t>
                      </a:r>
                      <a:endParaRPr lang="en-US" sz="1200">
                        <a:solidFill>
                          <a:srgbClr val="000000"/>
                        </a:solidFill>
                        <a:latin typeface="Arial Narrow"/>
                        <a:ea typeface="Times New Roman"/>
                        <a:cs typeface="Arial Narrow"/>
                      </a:endParaRPr>
                    </a:p>
                  </a:txBody>
                  <a:tcPr marL="43930" marR="43930"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ELECTRICAL HAZARDS </a:t>
                      </a:r>
                      <a:r>
                        <a:rPr lang="en-US" sz="1200">
                          <a:solidFill>
                            <a:srgbClr val="000000"/>
                          </a:solidFill>
                          <a:latin typeface="Arial Narrow"/>
                          <a:ea typeface="Times New Roman"/>
                          <a:cs typeface="Arial Narrow"/>
                        </a:rPr>
                        <a:t>Is the room free from electrical hazards? </a:t>
                      </a:r>
                    </a:p>
                  </a:txBody>
                  <a:tcPr marL="43930" marR="43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3930" marR="43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a:p>
                  </a:txBody>
                  <a:tcPr marL="43930" marR="43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43930" marR="43930"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0283">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4.4 </a:t>
                      </a:r>
                      <a:endParaRPr lang="en-US" sz="1200">
                        <a:solidFill>
                          <a:srgbClr val="000000"/>
                        </a:solidFill>
                        <a:latin typeface="Arial Narrow"/>
                        <a:ea typeface="Times New Roman"/>
                        <a:cs typeface="Arial Narrow"/>
                      </a:endParaRPr>
                    </a:p>
                  </a:txBody>
                  <a:tcPr marL="43930" marR="43930"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dirty="0">
                          <a:solidFill>
                            <a:srgbClr val="000000"/>
                          </a:solidFill>
                          <a:latin typeface="Arial Narrow"/>
                          <a:ea typeface="Times New Roman"/>
                          <a:cs typeface="Arial Narrow"/>
                        </a:rPr>
                        <a:t>SECURITY </a:t>
                      </a:r>
                      <a:r>
                        <a:rPr lang="en-US" sz="1200" dirty="0">
                          <a:solidFill>
                            <a:srgbClr val="000000"/>
                          </a:solidFill>
                          <a:latin typeface="Arial Narrow"/>
                          <a:ea typeface="Times New Roman"/>
                          <a:cs typeface="Arial Narrow"/>
                        </a:rPr>
                        <a:t>Are </a:t>
                      </a:r>
                      <a:r>
                        <a:rPr lang="en-US" sz="1200" i="1" dirty="0">
                          <a:solidFill>
                            <a:srgbClr val="000000"/>
                          </a:solidFill>
                          <a:latin typeface="Arial Narrow"/>
                          <a:ea typeface="Times New Roman"/>
                          <a:cs typeface="Arial Narrow"/>
                        </a:rPr>
                        <a:t>all</a:t>
                      </a:r>
                      <a:r>
                        <a:rPr lang="en-US" sz="1200" dirty="0">
                          <a:solidFill>
                            <a:srgbClr val="000000"/>
                          </a:solidFill>
                          <a:latin typeface="Arial Narrow"/>
                          <a:ea typeface="Times New Roman"/>
                          <a:cs typeface="Arial Narrow"/>
                        </a:rPr>
                        <a:t> windows and doors that are accessible from the outside lockable? </a:t>
                      </a:r>
                    </a:p>
                  </a:txBody>
                  <a:tcPr marL="43930" marR="43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3930" marR="43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a:p>
                  </a:txBody>
                  <a:tcPr marL="43930" marR="43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43930" marR="43930"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45254">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4.5 </a:t>
                      </a:r>
                      <a:endParaRPr lang="en-US" sz="1200">
                        <a:solidFill>
                          <a:srgbClr val="000000"/>
                        </a:solidFill>
                        <a:latin typeface="Arial Narrow"/>
                        <a:ea typeface="Times New Roman"/>
                        <a:cs typeface="Arial Narrow"/>
                      </a:endParaRPr>
                    </a:p>
                  </a:txBody>
                  <a:tcPr marL="43930" marR="43930"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WINDOW CONDITION </a:t>
                      </a:r>
                      <a:r>
                        <a:rPr lang="en-US" sz="1200">
                          <a:solidFill>
                            <a:srgbClr val="000000"/>
                          </a:solidFill>
                          <a:latin typeface="Arial Narrow"/>
                          <a:ea typeface="Times New Roman"/>
                          <a:cs typeface="Arial Narrow"/>
                        </a:rPr>
                        <a:t>If Room Code = 1, is there at least one window? And, regardless of Room Code, are all windows free of signs of severe deterioration or missing or broken out panes? </a:t>
                      </a:r>
                    </a:p>
                  </a:txBody>
                  <a:tcPr marL="43930" marR="43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3930" marR="43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a:p>
                  </a:txBody>
                  <a:tcPr marL="43930" marR="43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43930" marR="43930"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0545">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4.6 </a:t>
                      </a:r>
                      <a:endParaRPr lang="en-US" sz="1200">
                        <a:solidFill>
                          <a:srgbClr val="000000"/>
                        </a:solidFill>
                        <a:latin typeface="Arial Narrow"/>
                        <a:ea typeface="Times New Roman"/>
                        <a:cs typeface="Arial Narrow"/>
                      </a:endParaRPr>
                    </a:p>
                  </a:txBody>
                  <a:tcPr marL="43930" marR="43930"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CEILING CONDITION </a:t>
                      </a:r>
                      <a:r>
                        <a:rPr lang="en-US" sz="1200">
                          <a:solidFill>
                            <a:srgbClr val="000000"/>
                          </a:solidFill>
                          <a:latin typeface="Arial Narrow"/>
                          <a:ea typeface="Times New Roman"/>
                          <a:cs typeface="Arial Narrow"/>
                        </a:rPr>
                        <a:t>Is the ceiling sound and free from hazardous defects? </a:t>
                      </a:r>
                    </a:p>
                  </a:txBody>
                  <a:tcPr marL="43930" marR="43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3930" marR="43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a:p>
                  </a:txBody>
                  <a:tcPr marL="43930" marR="43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43930" marR="43930"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0545">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4.7 </a:t>
                      </a:r>
                      <a:endParaRPr lang="en-US" sz="1200">
                        <a:solidFill>
                          <a:srgbClr val="000000"/>
                        </a:solidFill>
                        <a:latin typeface="Arial Narrow"/>
                        <a:ea typeface="Times New Roman"/>
                        <a:cs typeface="Arial Narrow"/>
                      </a:endParaRPr>
                    </a:p>
                  </a:txBody>
                  <a:tcPr marL="43930" marR="43930"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WALL CONDITION </a:t>
                      </a:r>
                      <a:r>
                        <a:rPr lang="en-US" sz="1200">
                          <a:solidFill>
                            <a:srgbClr val="000000"/>
                          </a:solidFill>
                          <a:latin typeface="Arial Narrow"/>
                          <a:ea typeface="Times New Roman"/>
                          <a:cs typeface="Arial Narrow"/>
                        </a:rPr>
                        <a:t>Are the walls sound and free from hazardous defects? </a:t>
                      </a:r>
                    </a:p>
                  </a:txBody>
                  <a:tcPr marL="43930" marR="43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3930" marR="43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a:p>
                  </a:txBody>
                  <a:tcPr marL="43930" marR="43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43930" marR="43930"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0545">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4.8 </a:t>
                      </a:r>
                      <a:endParaRPr lang="en-US" sz="1200">
                        <a:solidFill>
                          <a:srgbClr val="000000"/>
                        </a:solidFill>
                        <a:latin typeface="Arial Narrow"/>
                        <a:ea typeface="Times New Roman"/>
                        <a:cs typeface="Arial Narrow"/>
                      </a:endParaRPr>
                    </a:p>
                  </a:txBody>
                  <a:tcPr marL="43930" marR="43930"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FLOOR CONDITION </a:t>
                      </a:r>
                      <a:r>
                        <a:rPr lang="en-US" sz="1200">
                          <a:solidFill>
                            <a:srgbClr val="000000"/>
                          </a:solidFill>
                          <a:latin typeface="Arial Narrow"/>
                          <a:ea typeface="Times New Roman"/>
                          <a:cs typeface="Arial Narrow"/>
                        </a:rPr>
                        <a:t>Is the floor sound and free from hazardous defects? </a:t>
                      </a:r>
                    </a:p>
                  </a:txBody>
                  <a:tcPr marL="43930" marR="43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3930" marR="43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a:p>
                  </a:txBody>
                  <a:tcPr marL="43930" marR="43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43930" marR="43930"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45254">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4.9 </a:t>
                      </a:r>
                      <a:endParaRPr lang="en-US" sz="1200">
                        <a:solidFill>
                          <a:srgbClr val="000000"/>
                        </a:solidFill>
                        <a:latin typeface="Arial Narrow"/>
                        <a:ea typeface="Times New Roman"/>
                        <a:cs typeface="Arial Narrow"/>
                      </a:endParaRPr>
                    </a:p>
                  </a:txBody>
                  <a:tcPr marL="43930" marR="43930"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LEAD PAINT </a:t>
                      </a:r>
                      <a:r>
                        <a:rPr lang="en-US" sz="1200">
                          <a:solidFill>
                            <a:srgbClr val="000000"/>
                          </a:solidFill>
                          <a:latin typeface="Arial Narrow"/>
                          <a:ea typeface="Times New Roman"/>
                          <a:cs typeface="Arial Narrow"/>
                        </a:rPr>
                        <a:t>Are all interior surfaces either </a:t>
                      </a:r>
                      <a:r>
                        <a:rPr lang="en-US" sz="1200" i="1">
                          <a:solidFill>
                            <a:srgbClr val="000000"/>
                          </a:solidFill>
                          <a:latin typeface="Arial Narrow"/>
                          <a:ea typeface="Times New Roman"/>
                          <a:cs typeface="Arial Narrow"/>
                        </a:rPr>
                        <a:t>free</a:t>
                      </a:r>
                      <a:r>
                        <a:rPr lang="en-US" sz="1200">
                          <a:solidFill>
                            <a:srgbClr val="000000"/>
                          </a:solidFill>
                          <a:latin typeface="Arial Narrow"/>
                          <a:ea typeface="Times New Roman"/>
                          <a:cs typeface="Arial Narrow"/>
                        </a:rPr>
                        <a:t> of cracking, scaling, peeling, chipping, and loose paint, or </a:t>
                      </a:r>
                      <a:r>
                        <a:rPr lang="en-US" sz="1200" i="1">
                          <a:solidFill>
                            <a:srgbClr val="000000"/>
                          </a:solidFill>
                          <a:latin typeface="Arial Narrow"/>
                          <a:ea typeface="Times New Roman"/>
                          <a:cs typeface="Arial Narrow"/>
                        </a:rPr>
                        <a:t>adequately treated and covered</a:t>
                      </a:r>
                      <a:r>
                        <a:rPr lang="en-US" sz="1200">
                          <a:solidFill>
                            <a:srgbClr val="000000"/>
                          </a:solidFill>
                          <a:latin typeface="Arial Narrow"/>
                          <a:ea typeface="Times New Roman"/>
                          <a:cs typeface="Arial Narrow"/>
                        </a:rPr>
                        <a:t> to prevent exposure of the occupants to lead based paint hazards? </a:t>
                      </a:r>
                    </a:p>
                  </a:txBody>
                  <a:tcPr marL="43930" marR="43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3930" marR="43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a:p>
                  </a:txBody>
                  <a:tcPr marL="43930" marR="43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43930" marR="43930"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30169">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4.10 </a:t>
                      </a:r>
                      <a:endParaRPr lang="en-US" sz="1200">
                        <a:solidFill>
                          <a:srgbClr val="000000"/>
                        </a:solidFill>
                        <a:latin typeface="Arial Narrow"/>
                        <a:ea typeface="Times New Roman"/>
                        <a:cs typeface="Arial Narrow"/>
                      </a:endParaRPr>
                    </a:p>
                  </a:txBody>
                  <a:tcPr marL="43930" marR="43930"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WEATHERSTRIPPING </a:t>
                      </a:r>
                      <a:r>
                        <a:rPr lang="en-US" sz="1200">
                          <a:solidFill>
                            <a:srgbClr val="000000"/>
                          </a:solidFill>
                          <a:latin typeface="Arial Narrow"/>
                          <a:ea typeface="Times New Roman"/>
                          <a:cs typeface="Arial Narrow"/>
                        </a:rPr>
                        <a:t>Is weather stripping present and in good condition on all windows and exterior doors? </a:t>
                      </a:r>
                    </a:p>
                  </a:txBody>
                  <a:tcPr marL="43930" marR="43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3930" marR="43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endParaRPr lang="en-US"/>
                    </a:p>
                  </a:txBody>
                  <a:tcPr marL="43930" marR="43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43930" marR="43930"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r>
              <a:tr h="280545">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4.11 </a:t>
                      </a:r>
                      <a:endParaRPr lang="en-US" sz="1200">
                        <a:solidFill>
                          <a:srgbClr val="000000"/>
                        </a:solidFill>
                        <a:latin typeface="Arial Narrow"/>
                        <a:ea typeface="Times New Roman"/>
                        <a:cs typeface="Arial Narrow"/>
                      </a:endParaRPr>
                    </a:p>
                  </a:txBody>
                  <a:tcPr marL="43930" marR="43930"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OTHER </a:t>
                      </a:r>
                      <a:endParaRPr lang="en-US" sz="1200">
                        <a:solidFill>
                          <a:srgbClr val="000000"/>
                        </a:solidFill>
                        <a:latin typeface="Arial Narrow"/>
                        <a:ea typeface="Times New Roman"/>
                        <a:cs typeface="Arial Narrow"/>
                      </a:endParaRPr>
                    </a:p>
                  </a:txBody>
                  <a:tcPr marL="43930" marR="43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3930" marR="43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a:p>
                  </a:txBody>
                  <a:tcPr marL="43930" marR="43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43930" marR="43930"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0545">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4.12 </a:t>
                      </a:r>
                      <a:endParaRPr lang="en-US" sz="1200">
                        <a:solidFill>
                          <a:srgbClr val="000000"/>
                        </a:solidFill>
                        <a:latin typeface="Arial Narrow"/>
                        <a:ea typeface="Times New Roman"/>
                        <a:cs typeface="Arial Narrow"/>
                      </a:endParaRPr>
                    </a:p>
                  </a:txBody>
                  <a:tcPr marL="43930" marR="43930"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OTHER </a:t>
                      </a:r>
                      <a:endParaRPr lang="en-US" sz="1200">
                        <a:solidFill>
                          <a:srgbClr val="000000"/>
                        </a:solidFill>
                        <a:latin typeface="Arial Narrow"/>
                        <a:ea typeface="Times New Roman"/>
                        <a:cs typeface="Arial Narrow"/>
                      </a:endParaRPr>
                    </a:p>
                  </a:txBody>
                  <a:tcPr marL="43930" marR="43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43930" marR="43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endParaRPr lang="en-US"/>
                    </a:p>
                  </a:txBody>
                  <a:tcPr marL="43930" marR="439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43930" marR="43930"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r>
            </a:tbl>
          </a:graphicData>
        </a:graphic>
      </p:graphicFrame>
      <p:sp>
        <p:nvSpPr>
          <p:cNvPr id="40961" name="Rectangle 1"/>
          <p:cNvSpPr>
            <a:spLocks noChangeArrowheads="1"/>
          </p:cNvSpPr>
          <p:nvPr/>
        </p:nvSpPr>
        <p:spPr bwMode="auto">
          <a:xfrm>
            <a:off x="0" y="0"/>
            <a:ext cx="9144000"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Narrow" pitchFamily="34" charset="0"/>
                <a:ea typeface="Times New Roman" pitchFamily="18" charset="0"/>
                <a:cs typeface="Arial Narrow" pitchFamily="34" charset="0"/>
              </a:rPr>
              <a:t> OTHER ROOMS USED FOR LIVING AND HALLS </a:t>
            </a:r>
            <a:endParaRPr kumimoji="0" lang="en-US" sz="1400" b="0" i="0" u="none" strike="noStrike" cap="none" normalizeH="0" baseline="0" dirty="0" smtClean="0">
              <a:ln>
                <a:noFill/>
              </a:ln>
              <a:solidFill>
                <a:schemeClr val="tx1"/>
              </a:solidFill>
              <a:effectLst/>
              <a:latin typeface="Arial" pitchFamily="34"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MZHOMEDIR2\HomeDir\mzdusht\Desktop\A Good Place to Live_Page_17_Image_0001.jpg"/>
          <p:cNvPicPr>
            <a:picLocks noChangeAspect="1" noChangeArrowheads="1"/>
          </p:cNvPicPr>
          <p:nvPr/>
        </p:nvPicPr>
        <p:blipFill>
          <a:blip r:embed="rId3"/>
          <a:srcRect/>
          <a:stretch>
            <a:fillRect/>
          </a:stretch>
        </p:blipFill>
        <p:spPr bwMode="auto">
          <a:xfrm>
            <a:off x="0" y="762000"/>
            <a:ext cx="8382000" cy="5867400"/>
          </a:xfrm>
          <a:prstGeom prst="rect">
            <a:avLst/>
          </a:prstGeom>
          <a:noFill/>
          <a:ln w="9525">
            <a:noFill/>
            <a:miter lim="800000"/>
            <a:headEnd/>
            <a:tailEnd/>
          </a:ln>
        </p:spPr>
      </p:pic>
      <p:sp>
        <p:nvSpPr>
          <p:cNvPr id="3" name="TextBox 2"/>
          <p:cNvSpPr txBox="1"/>
          <p:nvPr/>
        </p:nvSpPr>
        <p:spPr>
          <a:xfrm>
            <a:off x="0" y="228601"/>
            <a:ext cx="8610600" cy="461665"/>
          </a:xfrm>
          <a:prstGeom prst="rect">
            <a:avLst/>
          </a:prstGeom>
          <a:noFill/>
        </p:spPr>
        <p:txBody>
          <a:bodyPr wrap="square" rtlCol="0">
            <a:spAutoFit/>
          </a:bodyPr>
          <a:lstStyle/>
          <a:p>
            <a:pPr algn="ctr"/>
            <a:r>
              <a:rPr lang="en-US" sz="2400" dirty="0" smtClean="0">
                <a:latin typeface="Bookman Old Style" pitchFamily="18" charset="0"/>
              </a:rPr>
              <a:t>Inspecting Building Exterior, Plumbing, and Heating</a:t>
            </a:r>
            <a:endParaRPr lang="en-US" sz="2400" dirty="0">
              <a:latin typeface="Bookman Old Style" pitchFamily="18"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381000" y="685800"/>
          <a:ext cx="8001000" cy="5436004"/>
        </p:xfrm>
        <a:graphic>
          <a:graphicData uri="http://schemas.openxmlformats.org/drawingml/2006/table">
            <a:tbl>
              <a:tblPr/>
              <a:tblGrid>
                <a:gridCol w="564606"/>
                <a:gridCol w="3931194"/>
                <a:gridCol w="685800"/>
                <a:gridCol w="798823"/>
                <a:gridCol w="2020577"/>
              </a:tblGrid>
              <a:tr h="315050">
                <a:tc rowSpan="2">
                  <a:txBody>
                    <a:bodyPr/>
                    <a:lstStyle/>
                    <a:p>
                      <a:pPr marL="0" marR="0" algn="r">
                        <a:lnSpc>
                          <a:spcPct val="115000"/>
                        </a:lnSpc>
                        <a:spcBef>
                          <a:spcPts val="0"/>
                        </a:spcBef>
                        <a:spcAft>
                          <a:spcPts val="0"/>
                        </a:spcAft>
                      </a:pPr>
                      <a:r>
                        <a:rPr lang="en-US" sz="1400" dirty="0">
                          <a:solidFill>
                            <a:srgbClr val="000000"/>
                          </a:solidFill>
                          <a:latin typeface="Arial Narrow"/>
                          <a:ea typeface="Times New Roman"/>
                          <a:cs typeface="Arial Narrow"/>
                        </a:rPr>
                        <a:t>Item # </a:t>
                      </a:r>
                    </a:p>
                  </a:txBody>
                  <a:tcPr marL="65659" marR="65659" marT="0" marB="0" anchor="b">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rowSpan="2">
                  <a:txBody>
                    <a:bodyPr/>
                    <a:lstStyle/>
                    <a:p>
                      <a:pPr marL="0" marR="0">
                        <a:lnSpc>
                          <a:spcPct val="115000"/>
                        </a:lnSpc>
                        <a:spcBef>
                          <a:spcPts val="0"/>
                        </a:spcBef>
                        <a:spcAft>
                          <a:spcPts val="0"/>
                        </a:spcAft>
                      </a:pPr>
                      <a:r>
                        <a:rPr lang="en-US" sz="1400" dirty="0">
                          <a:solidFill>
                            <a:srgbClr val="000000"/>
                          </a:solidFill>
                          <a:latin typeface="Arial Narrow"/>
                          <a:ea typeface="Times New Roman"/>
                          <a:cs typeface="Arial Narrow"/>
                        </a:rPr>
                        <a:t>Description </a:t>
                      </a:r>
                    </a:p>
                  </a:txBody>
                  <a:tcPr marL="65659" marR="65659"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gridSpan="2">
                  <a:txBody>
                    <a:bodyPr/>
                    <a:lstStyle/>
                    <a:p>
                      <a:pPr marL="0" marR="0" algn="ctr">
                        <a:lnSpc>
                          <a:spcPct val="115000"/>
                        </a:lnSpc>
                        <a:spcBef>
                          <a:spcPts val="0"/>
                        </a:spcBef>
                        <a:spcAft>
                          <a:spcPts val="0"/>
                        </a:spcAft>
                      </a:pPr>
                      <a:r>
                        <a:rPr lang="en-US" sz="1400" dirty="0">
                          <a:solidFill>
                            <a:srgbClr val="000000"/>
                          </a:solidFill>
                          <a:latin typeface="Arial Narrow"/>
                          <a:ea typeface="Times New Roman"/>
                          <a:cs typeface="Arial Narrow"/>
                        </a:rPr>
                        <a:t>DECISION </a:t>
                      </a:r>
                    </a:p>
                  </a:txBody>
                  <a:tcPr marL="65659" marR="656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marL="0" marR="0" algn="ctr">
                        <a:lnSpc>
                          <a:spcPct val="115000"/>
                        </a:lnSpc>
                        <a:spcBef>
                          <a:spcPts val="0"/>
                        </a:spcBef>
                        <a:spcAft>
                          <a:spcPts val="0"/>
                        </a:spcAft>
                      </a:pPr>
                      <a:r>
                        <a:rPr lang="en-US" sz="1400" dirty="0">
                          <a:solidFill>
                            <a:srgbClr val="000000"/>
                          </a:solidFill>
                          <a:latin typeface="Arial Narrow"/>
                          <a:ea typeface="Times New Roman"/>
                          <a:cs typeface="Arial Narrow"/>
                        </a:rPr>
                        <a:t>Repairs Required</a:t>
                      </a:r>
                    </a:p>
                  </a:txBody>
                  <a:tcPr marL="65659" marR="65659" marT="0" marB="0" anchor="b">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r>
              <a:tr h="599350">
                <a:tc vMerge="1">
                  <a:txBody>
                    <a:bodyPr/>
                    <a:lstStyle/>
                    <a:p>
                      <a:endParaRPr lang="en-US"/>
                    </a:p>
                  </a:txBody>
                  <a:tcPr/>
                </a:tc>
                <a:tc vMerge="1">
                  <a:txBody>
                    <a:bodyPr/>
                    <a:lstStyle/>
                    <a:p>
                      <a:endParaRPr lang="en-US"/>
                    </a:p>
                  </a:txBody>
                  <a:tcPr/>
                </a:tc>
                <a:tc>
                  <a:txBody>
                    <a:bodyPr/>
                    <a:lstStyle/>
                    <a:p>
                      <a:pPr marL="0" marR="0" algn="r">
                        <a:lnSpc>
                          <a:spcPct val="115000"/>
                        </a:lnSpc>
                        <a:spcBef>
                          <a:spcPts val="0"/>
                        </a:spcBef>
                        <a:spcAft>
                          <a:spcPts val="0"/>
                        </a:spcAft>
                      </a:pPr>
                      <a:endParaRPr lang="en-US" sz="1400" dirty="0">
                        <a:solidFill>
                          <a:srgbClr val="000000"/>
                        </a:solidFill>
                        <a:latin typeface="Arial Narrow"/>
                        <a:ea typeface="Times New Roman"/>
                        <a:cs typeface="Arial Narrow"/>
                      </a:endParaRPr>
                    </a:p>
                    <a:p>
                      <a:pPr marL="0" marR="0" algn="r">
                        <a:lnSpc>
                          <a:spcPct val="115000"/>
                        </a:lnSpc>
                        <a:spcBef>
                          <a:spcPts val="0"/>
                        </a:spcBef>
                        <a:spcAft>
                          <a:spcPts val="0"/>
                        </a:spcAft>
                      </a:pPr>
                      <a:r>
                        <a:rPr lang="en-US" sz="1400" dirty="0">
                          <a:solidFill>
                            <a:srgbClr val="000000"/>
                          </a:solidFill>
                          <a:latin typeface="Arial Narrow"/>
                          <a:ea typeface="Times New Roman"/>
                          <a:cs typeface="Arial Narrow"/>
                        </a:rPr>
                        <a:t>Yes, PASS </a:t>
                      </a:r>
                    </a:p>
                  </a:txBody>
                  <a:tcPr marL="65659" marR="656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dirty="0">
                          <a:solidFill>
                            <a:srgbClr val="000000"/>
                          </a:solidFill>
                          <a:latin typeface="Arial Narrow"/>
                          <a:ea typeface="Times New Roman"/>
                          <a:cs typeface="Times New Roman"/>
                        </a:rPr>
                        <a:t>No,</a:t>
                      </a:r>
                      <a:endParaRPr lang="en-US" sz="1400" dirty="0">
                        <a:solidFill>
                          <a:srgbClr val="000000"/>
                        </a:solidFill>
                        <a:latin typeface="Arial Narrow"/>
                        <a:ea typeface="Times New Roman"/>
                        <a:cs typeface="Arial Narrow"/>
                      </a:endParaRPr>
                    </a:p>
                    <a:p>
                      <a:pPr marL="0" marR="0">
                        <a:lnSpc>
                          <a:spcPct val="115000"/>
                        </a:lnSpc>
                        <a:spcBef>
                          <a:spcPts val="0"/>
                        </a:spcBef>
                        <a:spcAft>
                          <a:spcPts val="0"/>
                        </a:spcAft>
                      </a:pPr>
                      <a:r>
                        <a:rPr lang="en-US" sz="1400" dirty="0">
                          <a:solidFill>
                            <a:srgbClr val="000000"/>
                          </a:solidFill>
                          <a:latin typeface="Arial Narrow"/>
                          <a:ea typeface="Times New Roman"/>
                          <a:cs typeface="Times New Roman"/>
                        </a:rPr>
                        <a:t>FAIL</a:t>
                      </a:r>
                      <a:endParaRPr lang="en-US" sz="1400" dirty="0">
                        <a:solidFill>
                          <a:srgbClr val="000000"/>
                        </a:solidFill>
                        <a:latin typeface="Arial Narrow"/>
                        <a:ea typeface="Times New Roman"/>
                        <a:cs typeface="Arial Narrow"/>
                      </a:endParaRPr>
                    </a:p>
                  </a:txBody>
                  <a:tcPr marL="65659" marR="65659"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endParaRPr lang="en-US" sz="1200" dirty="0">
                        <a:latin typeface="Arial Narrow"/>
                        <a:ea typeface="Times New Roman"/>
                        <a:cs typeface="Times New Roman"/>
                      </a:endParaRPr>
                    </a:p>
                  </a:txBody>
                  <a:tcPr marL="65659" marR="65659"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r>
              <a:tr h="389956">
                <a:tc>
                  <a:txBody>
                    <a:bodyPr/>
                    <a:lstStyle/>
                    <a:p>
                      <a:pPr marL="0" marR="0" algn="r">
                        <a:lnSpc>
                          <a:spcPct val="115000"/>
                        </a:lnSpc>
                        <a:spcBef>
                          <a:spcPts val="0"/>
                        </a:spcBef>
                        <a:spcAft>
                          <a:spcPts val="0"/>
                        </a:spcAft>
                      </a:pPr>
                      <a:r>
                        <a:rPr lang="en-US" sz="1400" b="1">
                          <a:solidFill>
                            <a:srgbClr val="000000"/>
                          </a:solidFill>
                          <a:latin typeface="Arial Narrow"/>
                          <a:ea typeface="Times New Roman"/>
                          <a:cs typeface="Arial Narrow"/>
                        </a:rPr>
                        <a:t>5.1 </a:t>
                      </a:r>
                      <a:endParaRPr lang="en-US" sz="1400">
                        <a:solidFill>
                          <a:srgbClr val="000000"/>
                        </a:solidFill>
                        <a:latin typeface="Arial Narrow"/>
                        <a:ea typeface="Times New Roman"/>
                        <a:cs typeface="Arial Narrow"/>
                      </a:endParaRPr>
                    </a:p>
                  </a:txBody>
                  <a:tcPr marL="65659" marR="65659"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b="1">
                          <a:solidFill>
                            <a:srgbClr val="000000"/>
                          </a:solidFill>
                          <a:latin typeface="Arial Narrow"/>
                          <a:ea typeface="Times New Roman"/>
                          <a:cs typeface="Arial Narrow"/>
                        </a:rPr>
                        <a:t>NONE. GO TO PART 6 </a:t>
                      </a:r>
                      <a:endParaRPr lang="en-US" sz="1400">
                        <a:solidFill>
                          <a:srgbClr val="000000"/>
                        </a:solidFill>
                        <a:latin typeface="Arial Narrow"/>
                        <a:ea typeface="Times New Roman"/>
                        <a:cs typeface="Arial Narrow"/>
                      </a:endParaRPr>
                    </a:p>
                  </a:txBody>
                  <a:tcPr marL="65659" marR="656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65659" marR="656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65659" marR="656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65659" marR="65659"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90419">
                <a:tc>
                  <a:txBody>
                    <a:bodyPr/>
                    <a:lstStyle/>
                    <a:p>
                      <a:pPr marL="0" marR="0" algn="r">
                        <a:lnSpc>
                          <a:spcPct val="115000"/>
                        </a:lnSpc>
                        <a:spcBef>
                          <a:spcPts val="0"/>
                        </a:spcBef>
                        <a:spcAft>
                          <a:spcPts val="0"/>
                        </a:spcAft>
                      </a:pPr>
                      <a:r>
                        <a:rPr lang="en-US" sz="1400" b="1">
                          <a:solidFill>
                            <a:srgbClr val="000000"/>
                          </a:solidFill>
                          <a:latin typeface="Arial Narrow"/>
                          <a:ea typeface="Times New Roman"/>
                          <a:cs typeface="Arial Narrow"/>
                        </a:rPr>
                        <a:t>5.2 </a:t>
                      </a:r>
                      <a:endParaRPr lang="en-US" sz="1400">
                        <a:solidFill>
                          <a:srgbClr val="000000"/>
                        </a:solidFill>
                        <a:latin typeface="Arial Narrow"/>
                        <a:ea typeface="Times New Roman"/>
                        <a:cs typeface="Arial Narrow"/>
                      </a:endParaRPr>
                    </a:p>
                  </a:txBody>
                  <a:tcPr marL="65659" marR="65659"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b="1" dirty="0">
                          <a:solidFill>
                            <a:srgbClr val="000000"/>
                          </a:solidFill>
                          <a:latin typeface="Arial Narrow"/>
                          <a:ea typeface="Times New Roman"/>
                          <a:cs typeface="Arial Narrow"/>
                        </a:rPr>
                        <a:t>SECURITY </a:t>
                      </a:r>
                      <a:r>
                        <a:rPr lang="en-US" sz="1400" dirty="0">
                          <a:solidFill>
                            <a:srgbClr val="000000"/>
                          </a:solidFill>
                          <a:latin typeface="Arial Narrow"/>
                          <a:ea typeface="Times New Roman"/>
                          <a:cs typeface="Arial Narrow"/>
                        </a:rPr>
                        <a:t>Are </a:t>
                      </a:r>
                      <a:r>
                        <a:rPr lang="en-US" sz="1400" i="1" dirty="0">
                          <a:solidFill>
                            <a:srgbClr val="000000"/>
                          </a:solidFill>
                          <a:latin typeface="Arial Narrow"/>
                          <a:ea typeface="Times New Roman"/>
                          <a:cs typeface="Arial Narrow"/>
                        </a:rPr>
                        <a:t>all</a:t>
                      </a:r>
                      <a:r>
                        <a:rPr lang="en-US" sz="1400" dirty="0">
                          <a:solidFill>
                            <a:srgbClr val="000000"/>
                          </a:solidFill>
                          <a:latin typeface="Arial Narrow"/>
                          <a:ea typeface="Times New Roman"/>
                          <a:cs typeface="Arial Narrow"/>
                        </a:rPr>
                        <a:t> windows and doors that are accessible from the outside lockable in each room? </a:t>
                      </a:r>
                    </a:p>
                  </a:txBody>
                  <a:tcPr marL="65659" marR="656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65659" marR="656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65659" marR="656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65659" marR="65659"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43122">
                <a:tc>
                  <a:txBody>
                    <a:bodyPr/>
                    <a:lstStyle/>
                    <a:p>
                      <a:pPr marL="0" marR="0" algn="r">
                        <a:lnSpc>
                          <a:spcPct val="115000"/>
                        </a:lnSpc>
                        <a:spcBef>
                          <a:spcPts val="0"/>
                        </a:spcBef>
                        <a:spcAft>
                          <a:spcPts val="0"/>
                        </a:spcAft>
                      </a:pPr>
                      <a:r>
                        <a:rPr lang="en-US" sz="1400" b="1">
                          <a:solidFill>
                            <a:srgbClr val="000000"/>
                          </a:solidFill>
                          <a:latin typeface="Arial Narrow"/>
                          <a:ea typeface="Times New Roman"/>
                          <a:cs typeface="Arial Narrow"/>
                        </a:rPr>
                        <a:t>5.3 </a:t>
                      </a:r>
                      <a:endParaRPr lang="en-US" sz="1400">
                        <a:solidFill>
                          <a:srgbClr val="000000"/>
                        </a:solidFill>
                        <a:latin typeface="Arial Narrow"/>
                        <a:ea typeface="Times New Roman"/>
                        <a:cs typeface="Arial Narrow"/>
                      </a:endParaRPr>
                    </a:p>
                  </a:txBody>
                  <a:tcPr marL="65659" marR="65659"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b="1" dirty="0">
                          <a:solidFill>
                            <a:srgbClr val="000000"/>
                          </a:solidFill>
                          <a:latin typeface="Arial Narrow"/>
                          <a:ea typeface="Times New Roman"/>
                          <a:cs typeface="Arial Narrow"/>
                        </a:rPr>
                        <a:t>ELECTRICAL HAZARDS </a:t>
                      </a:r>
                      <a:r>
                        <a:rPr lang="en-US" sz="1400" dirty="0">
                          <a:solidFill>
                            <a:srgbClr val="000000"/>
                          </a:solidFill>
                          <a:latin typeface="Arial Narrow"/>
                          <a:ea typeface="Times New Roman"/>
                          <a:cs typeface="Arial Narrow"/>
                        </a:rPr>
                        <a:t>Are all these rooms free from electrical hazards? </a:t>
                      </a:r>
                    </a:p>
                  </a:txBody>
                  <a:tcPr marL="65659" marR="656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65659" marR="656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65659" marR="656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65659" marR="65659"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19991">
                <a:tc>
                  <a:txBody>
                    <a:bodyPr/>
                    <a:lstStyle/>
                    <a:p>
                      <a:pPr marL="0" marR="0" algn="r">
                        <a:lnSpc>
                          <a:spcPct val="115000"/>
                        </a:lnSpc>
                        <a:spcBef>
                          <a:spcPts val="0"/>
                        </a:spcBef>
                        <a:spcAft>
                          <a:spcPts val="0"/>
                        </a:spcAft>
                      </a:pPr>
                      <a:r>
                        <a:rPr lang="en-US" sz="1400" b="1">
                          <a:solidFill>
                            <a:srgbClr val="000000"/>
                          </a:solidFill>
                          <a:latin typeface="Arial Narrow"/>
                          <a:ea typeface="Times New Roman"/>
                          <a:cs typeface="Arial Narrow"/>
                        </a:rPr>
                        <a:t>5.4 </a:t>
                      </a:r>
                      <a:endParaRPr lang="en-US" sz="1400">
                        <a:solidFill>
                          <a:srgbClr val="000000"/>
                        </a:solidFill>
                        <a:latin typeface="Arial Narrow"/>
                        <a:ea typeface="Times New Roman"/>
                        <a:cs typeface="Arial Narrow"/>
                      </a:endParaRPr>
                    </a:p>
                  </a:txBody>
                  <a:tcPr marL="65659" marR="65659"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b="1" dirty="0">
                          <a:solidFill>
                            <a:srgbClr val="000000"/>
                          </a:solidFill>
                          <a:latin typeface="Arial Narrow"/>
                          <a:ea typeface="Times New Roman"/>
                          <a:cs typeface="Arial Narrow"/>
                        </a:rPr>
                        <a:t>OTHER POTENTIALLY HAZARDOUS FEATURES IN ANY OF THESE ROOMS </a:t>
                      </a:r>
                      <a:r>
                        <a:rPr lang="en-US" sz="1400" dirty="0">
                          <a:solidFill>
                            <a:srgbClr val="000000"/>
                          </a:solidFill>
                          <a:latin typeface="Arial Narrow"/>
                          <a:ea typeface="Times New Roman"/>
                          <a:cs typeface="Arial Narrow"/>
                        </a:rPr>
                        <a:t>Are all of these rooms free of any other potentially hazardous features? For each room with an "other potentially hazardous feature" explain hazard and means of control of interior access to room. </a:t>
                      </a:r>
                    </a:p>
                  </a:txBody>
                  <a:tcPr marL="65659" marR="656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65659" marR="656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65659" marR="656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65659" marR="65659"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7823">
                <a:tc>
                  <a:txBody>
                    <a:bodyPr/>
                    <a:lstStyle/>
                    <a:p>
                      <a:pPr marL="0" marR="0" algn="r">
                        <a:lnSpc>
                          <a:spcPct val="115000"/>
                        </a:lnSpc>
                        <a:spcBef>
                          <a:spcPts val="0"/>
                        </a:spcBef>
                        <a:spcAft>
                          <a:spcPts val="0"/>
                        </a:spcAft>
                      </a:pPr>
                      <a:r>
                        <a:rPr lang="en-US" sz="1400" b="1">
                          <a:solidFill>
                            <a:srgbClr val="000000"/>
                          </a:solidFill>
                          <a:latin typeface="Arial Narrow"/>
                          <a:ea typeface="Times New Roman"/>
                          <a:cs typeface="Arial Narrow"/>
                        </a:rPr>
                        <a:t>5.5 </a:t>
                      </a:r>
                      <a:endParaRPr lang="en-US" sz="1400">
                        <a:solidFill>
                          <a:srgbClr val="000000"/>
                        </a:solidFill>
                        <a:latin typeface="Arial Narrow"/>
                        <a:ea typeface="Times New Roman"/>
                        <a:cs typeface="Arial Narrow"/>
                      </a:endParaRPr>
                    </a:p>
                  </a:txBody>
                  <a:tcPr marL="65659" marR="65659"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b="1" dirty="0">
                          <a:solidFill>
                            <a:srgbClr val="000000"/>
                          </a:solidFill>
                          <a:latin typeface="Arial Narrow"/>
                          <a:ea typeface="Times New Roman"/>
                          <a:cs typeface="Arial Narrow"/>
                        </a:rPr>
                        <a:t>OTHER </a:t>
                      </a:r>
                      <a:endParaRPr lang="en-US" sz="1400" dirty="0">
                        <a:solidFill>
                          <a:srgbClr val="000000"/>
                        </a:solidFill>
                        <a:latin typeface="Arial Narrow"/>
                        <a:ea typeface="Times New Roman"/>
                        <a:cs typeface="Arial Narrow"/>
                      </a:endParaRPr>
                    </a:p>
                  </a:txBody>
                  <a:tcPr marL="65659" marR="656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65659" marR="656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65659" marR="656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65659" marR="65659"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565268">
                <a:tc>
                  <a:txBody>
                    <a:bodyPr/>
                    <a:lstStyle/>
                    <a:p>
                      <a:pPr marL="0" marR="0" algn="r">
                        <a:lnSpc>
                          <a:spcPct val="115000"/>
                        </a:lnSpc>
                        <a:spcBef>
                          <a:spcPts val="0"/>
                        </a:spcBef>
                        <a:spcAft>
                          <a:spcPts val="0"/>
                        </a:spcAft>
                      </a:pPr>
                      <a:r>
                        <a:rPr lang="en-US" sz="1400" b="1">
                          <a:solidFill>
                            <a:srgbClr val="000000"/>
                          </a:solidFill>
                          <a:latin typeface="Arial Narrow"/>
                          <a:ea typeface="Times New Roman"/>
                          <a:cs typeface="Arial Narrow"/>
                        </a:rPr>
                        <a:t>5.6 </a:t>
                      </a:r>
                      <a:endParaRPr lang="en-US" sz="1400">
                        <a:solidFill>
                          <a:srgbClr val="000000"/>
                        </a:solidFill>
                        <a:latin typeface="Arial Narrow"/>
                        <a:ea typeface="Times New Roman"/>
                        <a:cs typeface="Arial Narrow"/>
                      </a:endParaRPr>
                    </a:p>
                  </a:txBody>
                  <a:tcPr marL="65659" marR="65659"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b="1" dirty="0">
                          <a:solidFill>
                            <a:srgbClr val="000000"/>
                          </a:solidFill>
                          <a:latin typeface="Arial Narrow"/>
                          <a:ea typeface="Times New Roman"/>
                          <a:cs typeface="Arial Narrow"/>
                        </a:rPr>
                        <a:t>OTHER </a:t>
                      </a:r>
                      <a:endParaRPr lang="en-US" sz="1400" dirty="0">
                        <a:solidFill>
                          <a:srgbClr val="000000"/>
                        </a:solidFill>
                        <a:latin typeface="Arial Narrow"/>
                        <a:ea typeface="Times New Roman"/>
                        <a:cs typeface="Arial Narrow"/>
                      </a:endParaRPr>
                    </a:p>
                  </a:txBody>
                  <a:tcPr marL="65659" marR="656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65659" marR="656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65659" marR="656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65659" marR="65659"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r>
            </a:tbl>
          </a:graphicData>
        </a:graphic>
      </p:graphicFrame>
      <p:sp>
        <p:nvSpPr>
          <p:cNvPr id="37889" name="Rectangle 1"/>
          <p:cNvSpPr>
            <a:spLocks noChangeArrowheads="1"/>
          </p:cNvSpPr>
          <p:nvPr/>
        </p:nvSpPr>
        <p:spPr bwMode="auto">
          <a:xfrm>
            <a:off x="1066800" y="0"/>
            <a:ext cx="6248400" cy="61555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Narrow" pitchFamily="34" charset="0"/>
                <a:ea typeface="Times New Roman" pitchFamily="18" charset="0"/>
                <a:cs typeface="Arial Narrow" pitchFamily="34" charset="0"/>
              </a:rPr>
              <a:t> ALL SECONDARY ROOMS NOT USED FOR LIVING </a:t>
            </a:r>
            <a:endParaRPr kumimoji="0" lang="en-US" sz="16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228600" y="609600"/>
          <a:ext cx="8077200" cy="5777291"/>
        </p:xfrm>
        <a:graphic>
          <a:graphicData uri="http://schemas.openxmlformats.org/drawingml/2006/table">
            <a:tbl>
              <a:tblPr/>
              <a:tblGrid>
                <a:gridCol w="762000"/>
                <a:gridCol w="4988629"/>
                <a:gridCol w="430847"/>
                <a:gridCol w="947862"/>
                <a:gridCol w="947862"/>
              </a:tblGrid>
              <a:tr h="159045">
                <a:tc rowSpan="2">
                  <a:txBody>
                    <a:bodyPr/>
                    <a:lstStyle/>
                    <a:p>
                      <a:pPr marL="0" marR="0" algn="r">
                        <a:lnSpc>
                          <a:spcPct val="115000"/>
                        </a:lnSpc>
                        <a:spcBef>
                          <a:spcPts val="0"/>
                        </a:spcBef>
                        <a:spcAft>
                          <a:spcPts val="0"/>
                        </a:spcAft>
                      </a:pPr>
                      <a:r>
                        <a:rPr lang="en-US" sz="1200" dirty="0">
                          <a:solidFill>
                            <a:srgbClr val="000000"/>
                          </a:solidFill>
                          <a:latin typeface="Arial Narrow"/>
                          <a:ea typeface="Times New Roman"/>
                          <a:cs typeface="Arial Narrow"/>
                        </a:rPr>
                        <a:t>Item # </a:t>
                      </a:r>
                    </a:p>
                  </a:txBody>
                  <a:tcPr marL="46447" marR="46447" marT="0" marB="0" anchor="b">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rowSpan="2">
                  <a:txBody>
                    <a:bodyPr/>
                    <a:lstStyle/>
                    <a:p>
                      <a:pPr marL="0" marR="0">
                        <a:lnSpc>
                          <a:spcPct val="115000"/>
                        </a:lnSpc>
                        <a:spcBef>
                          <a:spcPts val="0"/>
                        </a:spcBef>
                        <a:spcAft>
                          <a:spcPts val="0"/>
                        </a:spcAft>
                      </a:pPr>
                      <a:r>
                        <a:rPr lang="en-US" sz="1200" dirty="0">
                          <a:solidFill>
                            <a:srgbClr val="000000"/>
                          </a:solidFill>
                          <a:latin typeface="Arial Narrow"/>
                          <a:ea typeface="Times New Roman"/>
                          <a:cs typeface="Arial Narrow"/>
                        </a:rPr>
                        <a:t>Description </a:t>
                      </a:r>
                    </a:p>
                  </a:txBody>
                  <a:tcPr marL="46447" marR="46447"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gridSpan="2">
                  <a:txBody>
                    <a:bodyPr/>
                    <a:lstStyle/>
                    <a:p>
                      <a:pPr marL="0" marR="0" algn="ctr">
                        <a:lnSpc>
                          <a:spcPct val="115000"/>
                        </a:lnSpc>
                        <a:spcBef>
                          <a:spcPts val="0"/>
                        </a:spcBef>
                        <a:spcAft>
                          <a:spcPts val="0"/>
                        </a:spcAft>
                      </a:pPr>
                      <a:r>
                        <a:rPr lang="en-US" sz="800">
                          <a:solidFill>
                            <a:srgbClr val="000000"/>
                          </a:solidFill>
                          <a:latin typeface="Arial Narrow"/>
                          <a:ea typeface="Times New Roman"/>
                          <a:cs typeface="Arial Narrow"/>
                        </a:rPr>
                        <a:t>DECISION </a:t>
                      </a:r>
                    </a:p>
                  </a:txBody>
                  <a:tcPr marL="46447" marR="464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marL="0" marR="0" algn="ctr">
                        <a:lnSpc>
                          <a:spcPct val="115000"/>
                        </a:lnSpc>
                        <a:spcBef>
                          <a:spcPts val="0"/>
                        </a:spcBef>
                        <a:spcAft>
                          <a:spcPts val="0"/>
                        </a:spcAft>
                      </a:pPr>
                      <a:r>
                        <a:rPr lang="en-US" sz="800">
                          <a:solidFill>
                            <a:srgbClr val="000000"/>
                          </a:solidFill>
                          <a:latin typeface="Arial Narrow"/>
                          <a:ea typeface="Times New Roman"/>
                          <a:cs typeface="Arial Narrow"/>
                        </a:rPr>
                        <a:t>Repairs Required</a:t>
                      </a:r>
                    </a:p>
                  </a:txBody>
                  <a:tcPr marL="46447" marR="46447" marT="0" marB="0" anchor="b">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r>
              <a:tr h="602955">
                <a:tc vMerge="1">
                  <a:txBody>
                    <a:bodyPr/>
                    <a:lstStyle/>
                    <a:p>
                      <a:endParaRPr lang="en-US"/>
                    </a:p>
                  </a:txBody>
                  <a:tcPr/>
                </a:tc>
                <a:tc vMerge="1">
                  <a:txBody>
                    <a:bodyPr/>
                    <a:lstStyle/>
                    <a:p>
                      <a:endParaRPr lang="en-US"/>
                    </a:p>
                  </a:txBody>
                  <a:tcPr/>
                </a:tc>
                <a:tc>
                  <a:txBody>
                    <a:bodyPr/>
                    <a:lstStyle/>
                    <a:p>
                      <a:pPr marL="0" marR="0" algn="r">
                        <a:lnSpc>
                          <a:spcPct val="115000"/>
                        </a:lnSpc>
                        <a:spcBef>
                          <a:spcPts val="0"/>
                        </a:spcBef>
                        <a:spcAft>
                          <a:spcPts val="0"/>
                        </a:spcAft>
                      </a:pPr>
                      <a:endParaRPr lang="en-US" sz="1200" dirty="0">
                        <a:solidFill>
                          <a:srgbClr val="000000"/>
                        </a:solidFill>
                        <a:latin typeface="Arial Narrow"/>
                        <a:ea typeface="Times New Roman"/>
                        <a:cs typeface="Arial Narrow"/>
                      </a:endParaRPr>
                    </a:p>
                    <a:p>
                      <a:pPr marL="0" marR="0" algn="r">
                        <a:lnSpc>
                          <a:spcPct val="115000"/>
                        </a:lnSpc>
                        <a:spcBef>
                          <a:spcPts val="0"/>
                        </a:spcBef>
                        <a:spcAft>
                          <a:spcPts val="0"/>
                        </a:spcAft>
                      </a:pPr>
                      <a:r>
                        <a:rPr lang="en-US" sz="1200" dirty="0">
                          <a:solidFill>
                            <a:srgbClr val="000000"/>
                          </a:solidFill>
                          <a:latin typeface="Arial Narrow"/>
                          <a:ea typeface="Times New Roman"/>
                          <a:cs typeface="Arial Narrow"/>
                        </a:rPr>
                        <a:t>Yes, PASS </a:t>
                      </a:r>
                    </a:p>
                  </a:txBody>
                  <a:tcPr marL="46447" marR="464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dirty="0">
                          <a:solidFill>
                            <a:srgbClr val="000000"/>
                          </a:solidFill>
                          <a:latin typeface="Arial Narrow"/>
                          <a:ea typeface="Times New Roman"/>
                          <a:cs typeface="Times New Roman"/>
                        </a:rPr>
                        <a:t>No,</a:t>
                      </a:r>
                      <a:endParaRPr lang="en-US" sz="1200" dirty="0">
                        <a:solidFill>
                          <a:srgbClr val="000000"/>
                        </a:solidFill>
                        <a:latin typeface="Arial Narrow"/>
                        <a:ea typeface="Times New Roman"/>
                        <a:cs typeface="Arial Narrow"/>
                      </a:endParaRPr>
                    </a:p>
                    <a:p>
                      <a:pPr marL="0" marR="0">
                        <a:lnSpc>
                          <a:spcPct val="115000"/>
                        </a:lnSpc>
                        <a:spcBef>
                          <a:spcPts val="0"/>
                        </a:spcBef>
                        <a:spcAft>
                          <a:spcPts val="0"/>
                        </a:spcAft>
                      </a:pPr>
                      <a:r>
                        <a:rPr lang="en-US" sz="1200" dirty="0">
                          <a:solidFill>
                            <a:srgbClr val="000000"/>
                          </a:solidFill>
                          <a:latin typeface="Arial Narrow"/>
                          <a:ea typeface="Times New Roman"/>
                          <a:cs typeface="Times New Roman"/>
                        </a:rPr>
                        <a:t>FAIL</a:t>
                      </a:r>
                      <a:endParaRPr lang="en-US" sz="1200" dirty="0">
                        <a:solidFill>
                          <a:srgbClr val="000000"/>
                        </a:solidFill>
                        <a:latin typeface="Arial Narrow"/>
                        <a:ea typeface="Times New Roman"/>
                        <a:cs typeface="Arial Narrow"/>
                      </a:endParaRPr>
                    </a:p>
                  </a:txBody>
                  <a:tcPr marL="46447" marR="46447"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endParaRPr lang="en-US" sz="1200" dirty="0">
                        <a:latin typeface="Arial Narrow"/>
                        <a:ea typeface="Times New Roman"/>
                        <a:cs typeface="Times New Roman"/>
                      </a:endParaRPr>
                    </a:p>
                  </a:txBody>
                  <a:tcPr marL="46447" marR="46447"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r>
              <a:tr h="265074">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6.1 </a:t>
                      </a:r>
                      <a:endParaRPr lang="en-US" sz="1200">
                        <a:solidFill>
                          <a:srgbClr val="000000"/>
                        </a:solidFill>
                        <a:latin typeface="Arial Narrow"/>
                        <a:ea typeface="Times New Roman"/>
                        <a:cs typeface="Arial Narrow"/>
                      </a:endParaRPr>
                    </a:p>
                  </a:txBody>
                  <a:tcPr marL="46447" marR="46447"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CONDITION OF FOUNDATION </a:t>
                      </a:r>
                      <a:r>
                        <a:rPr lang="en-US" sz="1200">
                          <a:solidFill>
                            <a:srgbClr val="000000"/>
                          </a:solidFill>
                          <a:latin typeface="Arial Narrow"/>
                          <a:ea typeface="Times New Roman"/>
                          <a:cs typeface="Arial Narrow"/>
                        </a:rPr>
                        <a:t>Is the foundation sound and free from hazards? </a:t>
                      </a:r>
                    </a:p>
                  </a:txBody>
                  <a:tcPr marL="46447" marR="464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6447" marR="464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6447" marR="464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46447" marR="46447"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69669">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6.2 </a:t>
                      </a:r>
                      <a:endParaRPr lang="en-US" sz="1200">
                        <a:solidFill>
                          <a:srgbClr val="000000"/>
                        </a:solidFill>
                        <a:latin typeface="Arial Narrow"/>
                        <a:ea typeface="Times New Roman"/>
                        <a:cs typeface="Arial Narrow"/>
                      </a:endParaRPr>
                    </a:p>
                  </a:txBody>
                  <a:tcPr marL="46447" marR="46447"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CONDITION OF STAIRS, RAILS, AND PORCHES </a:t>
                      </a:r>
                      <a:r>
                        <a:rPr lang="en-US" sz="1200">
                          <a:solidFill>
                            <a:srgbClr val="000000"/>
                          </a:solidFill>
                          <a:latin typeface="Arial Narrow"/>
                          <a:ea typeface="Times New Roman"/>
                          <a:cs typeface="Arial Narrow"/>
                        </a:rPr>
                        <a:t>Are all the exterior stairs, rails and porches sound and free from hazards? </a:t>
                      </a:r>
                    </a:p>
                  </a:txBody>
                  <a:tcPr marL="46447" marR="464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6447" marR="464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6447" marR="464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46447" marR="46447"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69669">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6.3 </a:t>
                      </a:r>
                      <a:endParaRPr lang="en-US" sz="1200">
                        <a:solidFill>
                          <a:srgbClr val="000000"/>
                        </a:solidFill>
                        <a:latin typeface="Arial Narrow"/>
                        <a:ea typeface="Times New Roman"/>
                        <a:cs typeface="Arial Narrow"/>
                      </a:endParaRPr>
                    </a:p>
                  </a:txBody>
                  <a:tcPr marL="46447" marR="46447"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CONDITION OF ROOF AND GUTTERS </a:t>
                      </a:r>
                      <a:r>
                        <a:rPr lang="en-US" sz="1200">
                          <a:solidFill>
                            <a:srgbClr val="000000"/>
                          </a:solidFill>
                          <a:latin typeface="Arial Narrow"/>
                          <a:ea typeface="Times New Roman"/>
                          <a:cs typeface="Arial Narrow"/>
                        </a:rPr>
                        <a:t>Are the roof, gutters and downspouts sound and free from hazards? </a:t>
                      </a:r>
                    </a:p>
                  </a:txBody>
                  <a:tcPr marL="46447" marR="464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6447" marR="464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6447" marR="464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46447" marR="46447"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69669">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6.4 </a:t>
                      </a:r>
                      <a:endParaRPr lang="en-US" sz="1200">
                        <a:solidFill>
                          <a:srgbClr val="000000"/>
                        </a:solidFill>
                        <a:latin typeface="Arial Narrow"/>
                        <a:ea typeface="Times New Roman"/>
                        <a:cs typeface="Arial Narrow"/>
                      </a:endParaRPr>
                    </a:p>
                  </a:txBody>
                  <a:tcPr marL="46447" marR="46447"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CONDITION OF EXTERIOR SURFACES </a:t>
                      </a:r>
                      <a:r>
                        <a:rPr lang="en-US" sz="1200">
                          <a:solidFill>
                            <a:srgbClr val="000000"/>
                          </a:solidFill>
                          <a:latin typeface="Arial Narrow"/>
                          <a:ea typeface="Times New Roman"/>
                          <a:cs typeface="Arial Narrow"/>
                        </a:rPr>
                        <a:t>Are exterior surfaces sound and free from hazards? </a:t>
                      </a:r>
                    </a:p>
                  </a:txBody>
                  <a:tcPr marL="46447" marR="464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6447" marR="464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6447" marR="464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46447" marR="46447"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5074">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6.5 </a:t>
                      </a:r>
                      <a:endParaRPr lang="en-US" sz="1200">
                        <a:solidFill>
                          <a:srgbClr val="000000"/>
                        </a:solidFill>
                        <a:latin typeface="Arial Narrow"/>
                        <a:ea typeface="Times New Roman"/>
                        <a:cs typeface="Arial Narrow"/>
                      </a:endParaRPr>
                    </a:p>
                  </a:txBody>
                  <a:tcPr marL="46447" marR="46447"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CONDITION OF CHIMNEY </a:t>
                      </a:r>
                      <a:r>
                        <a:rPr lang="en-US" sz="1200">
                          <a:solidFill>
                            <a:srgbClr val="000000"/>
                          </a:solidFill>
                          <a:latin typeface="Arial Narrow"/>
                          <a:ea typeface="Times New Roman"/>
                          <a:cs typeface="Arial Narrow"/>
                        </a:rPr>
                        <a:t>Is the chimney sound and free from hazards? </a:t>
                      </a:r>
                    </a:p>
                  </a:txBody>
                  <a:tcPr marL="46447" marR="464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6447" marR="464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6447" marR="464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46447" marR="46447"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39338">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6.6 </a:t>
                      </a:r>
                      <a:endParaRPr lang="en-US" sz="1200">
                        <a:solidFill>
                          <a:srgbClr val="000000"/>
                        </a:solidFill>
                        <a:latin typeface="Arial Narrow"/>
                        <a:ea typeface="Times New Roman"/>
                        <a:cs typeface="Arial Narrow"/>
                      </a:endParaRPr>
                    </a:p>
                  </a:txBody>
                  <a:tcPr marL="46447" marR="46447"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LEAD PAINT: EXTERIOR SURFACES </a:t>
                      </a:r>
                      <a:r>
                        <a:rPr lang="en-US" sz="1200">
                          <a:solidFill>
                            <a:srgbClr val="000000"/>
                          </a:solidFill>
                          <a:latin typeface="Arial Narrow"/>
                          <a:ea typeface="Times New Roman"/>
                          <a:cs typeface="Arial Narrow"/>
                        </a:rPr>
                        <a:t>Are all exterior surfaces which are accessible to children under seven years of age </a:t>
                      </a:r>
                      <a:r>
                        <a:rPr lang="en-US" sz="1200" i="1">
                          <a:solidFill>
                            <a:srgbClr val="000000"/>
                          </a:solidFill>
                          <a:latin typeface="Arial Narrow"/>
                          <a:ea typeface="Times New Roman"/>
                          <a:cs typeface="Arial Narrow"/>
                        </a:rPr>
                        <a:t>free</a:t>
                      </a:r>
                      <a:r>
                        <a:rPr lang="en-US" sz="1200">
                          <a:solidFill>
                            <a:srgbClr val="000000"/>
                          </a:solidFill>
                          <a:latin typeface="Arial Narrow"/>
                          <a:ea typeface="Times New Roman"/>
                          <a:cs typeface="Arial Narrow"/>
                        </a:rPr>
                        <a:t> of cracking, scaling, peeling, chipping, and loose paint, or </a:t>
                      </a:r>
                      <a:r>
                        <a:rPr lang="en-US" sz="1200" i="1">
                          <a:solidFill>
                            <a:srgbClr val="000000"/>
                          </a:solidFill>
                          <a:latin typeface="Arial Narrow"/>
                          <a:ea typeface="Times New Roman"/>
                          <a:cs typeface="Arial Narrow"/>
                        </a:rPr>
                        <a:t>adequately treated or covered</a:t>
                      </a:r>
                      <a:r>
                        <a:rPr lang="en-US" sz="1200">
                          <a:solidFill>
                            <a:srgbClr val="000000"/>
                          </a:solidFill>
                          <a:latin typeface="Arial Narrow"/>
                          <a:ea typeface="Times New Roman"/>
                          <a:cs typeface="Arial Narrow"/>
                        </a:rPr>
                        <a:t> to prevent exposure of such children to lead based paint hazards? </a:t>
                      </a:r>
                    </a:p>
                  </a:txBody>
                  <a:tcPr marL="46447" marR="464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6447" marR="464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6447" marR="464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46447" marR="46447"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69669">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6.7 </a:t>
                      </a:r>
                      <a:endParaRPr lang="en-US" sz="1200">
                        <a:solidFill>
                          <a:srgbClr val="000000"/>
                        </a:solidFill>
                        <a:latin typeface="Arial Narrow"/>
                        <a:ea typeface="Times New Roman"/>
                        <a:cs typeface="Arial Narrow"/>
                      </a:endParaRPr>
                    </a:p>
                  </a:txBody>
                  <a:tcPr marL="46447" marR="46447"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MOBILE HOMES: TIE DOWNS </a:t>
                      </a:r>
                      <a:r>
                        <a:rPr lang="en-US" sz="1200">
                          <a:solidFill>
                            <a:srgbClr val="000000"/>
                          </a:solidFill>
                          <a:latin typeface="Arial Narrow"/>
                          <a:ea typeface="Times New Roman"/>
                          <a:cs typeface="Arial Narrow"/>
                        </a:rPr>
                        <a:t>If the unit is a mobile home, it is properly placed and tied down? If not a mobile home, check "Not Applicable." </a:t>
                      </a:r>
                    </a:p>
                  </a:txBody>
                  <a:tcPr marL="46447" marR="464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6447" marR="464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6447" marR="464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46447" marR="46447"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69669">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6.8 </a:t>
                      </a:r>
                      <a:endParaRPr lang="en-US" sz="1200">
                        <a:solidFill>
                          <a:srgbClr val="000000"/>
                        </a:solidFill>
                        <a:latin typeface="Arial Narrow"/>
                        <a:ea typeface="Times New Roman"/>
                        <a:cs typeface="Arial Narrow"/>
                      </a:endParaRPr>
                    </a:p>
                  </a:txBody>
                  <a:tcPr marL="46447" marR="46447"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MOBILE HOMES: SMOKE DETECTORS </a:t>
                      </a:r>
                      <a:r>
                        <a:rPr lang="en-US" sz="1200">
                          <a:solidFill>
                            <a:srgbClr val="000000"/>
                          </a:solidFill>
                          <a:latin typeface="Arial Narrow"/>
                          <a:ea typeface="Times New Roman"/>
                          <a:cs typeface="Arial Narrow"/>
                        </a:rPr>
                        <a:t>If unit is a mobile home, does it have at least one smoke detector in working condition? If not a mobile home, check "Not Applicable." </a:t>
                      </a:r>
                    </a:p>
                  </a:txBody>
                  <a:tcPr marL="46447" marR="464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6447" marR="464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6447" marR="464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46447" marR="46447"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04503">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6.9 </a:t>
                      </a:r>
                      <a:endParaRPr lang="en-US" sz="1200">
                        <a:solidFill>
                          <a:srgbClr val="000000"/>
                        </a:solidFill>
                        <a:latin typeface="Arial Narrow"/>
                        <a:ea typeface="Times New Roman"/>
                        <a:cs typeface="Arial Narrow"/>
                      </a:endParaRPr>
                    </a:p>
                  </a:txBody>
                  <a:tcPr marL="46447" marR="46447"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CAULKING </a:t>
                      </a:r>
                      <a:r>
                        <a:rPr lang="en-US" sz="1200">
                          <a:solidFill>
                            <a:srgbClr val="000000"/>
                          </a:solidFill>
                          <a:latin typeface="Arial Narrow"/>
                          <a:ea typeface="Times New Roman"/>
                          <a:cs typeface="Arial Narrow"/>
                        </a:rPr>
                        <a:t>Are all fixed joints including frames around doors and windows, areas around all holes for pipes, ducts, water faucets or electric conduits, and other areas, which may allow unwanted air flow appropriately caulked. </a:t>
                      </a:r>
                    </a:p>
                  </a:txBody>
                  <a:tcPr marL="46447" marR="464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6447" marR="464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6447" marR="464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46447" marR="46447"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8747">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6.10 </a:t>
                      </a:r>
                      <a:endParaRPr lang="en-US" sz="1200">
                        <a:solidFill>
                          <a:srgbClr val="000000"/>
                        </a:solidFill>
                        <a:latin typeface="Arial Narrow"/>
                        <a:ea typeface="Times New Roman"/>
                        <a:cs typeface="Arial Narrow"/>
                      </a:endParaRPr>
                    </a:p>
                  </a:txBody>
                  <a:tcPr marL="46447" marR="46447"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OTHER </a:t>
                      </a:r>
                      <a:endParaRPr lang="en-US" sz="1200">
                        <a:solidFill>
                          <a:srgbClr val="000000"/>
                        </a:solidFill>
                        <a:latin typeface="Arial Narrow"/>
                        <a:ea typeface="Times New Roman"/>
                        <a:cs typeface="Arial Narrow"/>
                      </a:endParaRPr>
                    </a:p>
                  </a:txBody>
                  <a:tcPr marL="46447" marR="464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6447" marR="464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6447" marR="464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46447" marR="46447"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234834">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6.11 </a:t>
                      </a:r>
                      <a:endParaRPr lang="en-US" sz="1200">
                        <a:solidFill>
                          <a:srgbClr val="000000"/>
                        </a:solidFill>
                        <a:latin typeface="Arial Narrow"/>
                        <a:ea typeface="Times New Roman"/>
                        <a:cs typeface="Arial Narrow"/>
                      </a:endParaRPr>
                    </a:p>
                  </a:txBody>
                  <a:tcPr marL="46447" marR="46447"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OTHER </a:t>
                      </a:r>
                      <a:endParaRPr lang="en-US" sz="1200">
                        <a:solidFill>
                          <a:srgbClr val="000000"/>
                        </a:solidFill>
                        <a:latin typeface="Arial Narrow"/>
                        <a:ea typeface="Times New Roman"/>
                        <a:cs typeface="Arial Narrow"/>
                      </a:endParaRPr>
                    </a:p>
                  </a:txBody>
                  <a:tcPr marL="46447" marR="464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46447" marR="464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6447" marR="464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46447" marR="46447"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r>
            </a:tbl>
          </a:graphicData>
        </a:graphic>
      </p:graphicFrame>
      <p:sp>
        <p:nvSpPr>
          <p:cNvPr id="86017" name="Rectangle 1"/>
          <p:cNvSpPr>
            <a:spLocks noChangeArrowheads="1"/>
          </p:cNvSpPr>
          <p:nvPr/>
        </p:nvSpPr>
        <p:spPr bwMode="auto">
          <a:xfrm>
            <a:off x="1143000" y="0"/>
            <a:ext cx="7086600" cy="86177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600" b="1" i="0" u="none" strike="noStrike" cap="none" normalizeH="0" baseline="0" dirty="0" smtClean="0">
              <a:ln>
                <a:noFill/>
              </a:ln>
              <a:solidFill>
                <a:schemeClr val="tx1"/>
              </a:solidFill>
              <a:effectLst/>
              <a:latin typeface="Arial Narrow" pitchFamily="34" charset="0"/>
              <a:ea typeface="Times New Roman" pitchFamily="18" charset="0"/>
              <a:cs typeface="Arial Narrow"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Narrow" pitchFamily="34" charset="0"/>
                <a:ea typeface="Times New Roman" pitchFamily="18" charset="0"/>
                <a:cs typeface="Arial Narrow" pitchFamily="34" charset="0"/>
              </a:rPr>
              <a:t>BUILDING EXTERIOR </a:t>
            </a:r>
            <a:endParaRPr kumimoji="0" lang="en-US" sz="1600" b="0" i="0" u="none" strike="noStrike" cap="none" normalizeH="0" baseline="0" dirty="0" smtClean="0">
              <a:ln>
                <a:noFill/>
              </a:ln>
              <a:solidFill>
                <a:schemeClr val="tx1"/>
              </a:solidFill>
              <a:effectLst/>
              <a:latin typeface="Arial Narrow"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228600" y="533403"/>
          <a:ext cx="8077199" cy="5802565"/>
        </p:xfrm>
        <a:graphic>
          <a:graphicData uri="http://schemas.openxmlformats.org/drawingml/2006/table">
            <a:tbl>
              <a:tblPr/>
              <a:tblGrid>
                <a:gridCol w="700635"/>
                <a:gridCol w="5126752"/>
                <a:gridCol w="541175"/>
                <a:gridCol w="792047"/>
                <a:gridCol w="916590"/>
              </a:tblGrid>
              <a:tr h="149619">
                <a:tc rowSpan="2">
                  <a:txBody>
                    <a:bodyPr/>
                    <a:lstStyle/>
                    <a:p>
                      <a:pPr marL="0" marR="0" algn="r">
                        <a:lnSpc>
                          <a:spcPct val="115000"/>
                        </a:lnSpc>
                        <a:spcBef>
                          <a:spcPts val="0"/>
                        </a:spcBef>
                        <a:spcAft>
                          <a:spcPts val="0"/>
                        </a:spcAft>
                      </a:pPr>
                      <a:r>
                        <a:rPr lang="en-US" sz="1200" dirty="0">
                          <a:solidFill>
                            <a:srgbClr val="000000"/>
                          </a:solidFill>
                          <a:latin typeface="Arial Narrow"/>
                          <a:ea typeface="Times New Roman"/>
                          <a:cs typeface="Arial Narrow"/>
                        </a:rPr>
                        <a:t>Item # </a:t>
                      </a:r>
                    </a:p>
                  </a:txBody>
                  <a:tcPr marL="42277" marR="42277" marT="0" marB="0" anchor="b">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rowSpan="2">
                  <a:txBody>
                    <a:bodyPr/>
                    <a:lstStyle/>
                    <a:p>
                      <a:pPr marL="0" marR="0">
                        <a:lnSpc>
                          <a:spcPct val="115000"/>
                        </a:lnSpc>
                        <a:spcBef>
                          <a:spcPts val="0"/>
                        </a:spcBef>
                        <a:spcAft>
                          <a:spcPts val="0"/>
                        </a:spcAft>
                      </a:pPr>
                      <a:r>
                        <a:rPr lang="en-US" sz="1200" dirty="0">
                          <a:solidFill>
                            <a:srgbClr val="000000"/>
                          </a:solidFill>
                          <a:latin typeface="Arial Narrow"/>
                          <a:ea typeface="Times New Roman"/>
                          <a:cs typeface="Arial Narrow"/>
                        </a:rPr>
                        <a:t>Description </a:t>
                      </a:r>
                    </a:p>
                  </a:txBody>
                  <a:tcPr marL="42277" marR="42277"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gridSpan="2">
                  <a:txBody>
                    <a:bodyPr/>
                    <a:lstStyle/>
                    <a:p>
                      <a:pPr marL="0" marR="0" algn="ctr">
                        <a:lnSpc>
                          <a:spcPct val="115000"/>
                        </a:lnSpc>
                        <a:spcBef>
                          <a:spcPts val="0"/>
                        </a:spcBef>
                        <a:spcAft>
                          <a:spcPts val="0"/>
                        </a:spcAft>
                      </a:pPr>
                      <a:r>
                        <a:rPr lang="en-US" sz="700">
                          <a:solidFill>
                            <a:srgbClr val="000000"/>
                          </a:solidFill>
                          <a:latin typeface="Arial Narrow"/>
                          <a:ea typeface="Times New Roman"/>
                          <a:cs typeface="Arial Narrow"/>
                        </a:rPr>
                        <a:t>DECISION </a:t>
                      </a:r>
                    </a:p>
                  </a:txBody>
                  <a:tcPr marL="42277" marR="422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marL="0" marR="0" algn="ctr">
                        <a:lnSpc>
                          <a:spcPct val="115000"/>
                        </a:lnSpc>
                        <a:spcBef>
                          <a:spcPts val="0"/>
                        </a:spcBef>
                        <a:spcAft>
                          <a:spcPts val="0"/>
                        </a:spcAft>
                      </a:pPr>
                      <a:r>
                        <a:rPr lang="en-US" sz="700">
                          <a:solidFill>
                            <a:srgbClr val="000000"/>
                          </a:solidFill>
                          <a:latin typeface="Arial Narrow"/>
                          <a:ea typeface="Times New Roman"/>
                          <a:cs typeface="Arial Narrow"/>
                        </a:rPr>
                        <a:t>Repairs Required</a:t>
                      </a:r>
                    </a:p>
                  </a:txBody>
                  <a:tcPr marL="42277" marR="42277" marT="0" marB="0" anchor="b">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r>
              <a:tr h="677325">
                <a:tc vMerge="1">
                  <a:txBody>
                    <a:bodyPr/>
                    <a:lstStyle/>
                    <a:p>
                      <a:endParaRPr lang="en-US"/>
                    </a:p>
                  </a:txBody>
                  <a:tcPr/>
                </a:tc>
                <a:tc vMerge="1">
                  <a:txBody>
                    <a:bodyPr/>
                    <a:lstStyle/>
                    <a:p>
                      <a:endParaRPr lang="en-US"/>
                    </a:p>
                  </a:txBody>
                  <a:tcPr/>
                </a:tc>
                <a:tc>
                  <a:txBody>
                    <a:bodyPr/>
                    <a:lstStyle/>
                    <a:p>
                      <a:pPr marL="0" marR="0" algn="r">
                        <a:lnSpc>
                          <a:spcPct val="115000"/>
                        </a:lnSpc>
                        <a:spcBef>
                          <a:spcPts val="0"/>
                        </a:spcBef>
                        <a:spcAft>
                          <a:spcPts val="0"/>
                        </a:spcAft>
                      </a:pPr>
                      <a:endParaRPr lang="en-US" sz="1200" dirty="0">
                        <a:solidFill>
                          <a:srgbClr val="000000"/>
                        </a:solidFill>
                        <a:latin typeface="Arial Narrow"/>
                        <a:ea typeface="Times New Roman"/>
                        <a:cs typeface="Arial Narrow"/>
                      </a:endParaRPr>
                    </a:p>
                    <a:p>
                      <a:pPr marL="0" marR="0" algn="r">
                        <a:lnSpc>
                          <a:spcPct val="115000"/>
                        </a:lnSpc>
                        <a:spcBef>
                          <a:spcPts val="0"/>
                        </a:spcBef>
                        <a:spcAft>
                          <a:spcPts val="0"/>
                        </a:spcAft>
                      </a:pPr>
                      <a:r>
                        <a:rPr lang="en-US" sz="1200" dirty="0">
                          <a:solidFill>
                            <a:srgbClr val="000000"/>
                          </a:solidFill>
                          <a:latin typeface="Arial Narrow"/>
                          <a:ea typeface="Times New Roman"/>
                          <a:cs typeface="Arial Narrow"/>
                        </a:rPr>
                        <a:t>Yes, PASS </a:t>
                      </a:r>
                    </a:p>
                  </a:txBody>
                  <a:tcPr marL="42277" marR="42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dirty="0">
                          <a:solidFill>
                            <a:srgbClr val="000000"/>
                          </a:solidFill>
                          <a:latin typeface="Arial Narrow"/>
                          <a:ea typeface="Times New Roman"/>
                          <a:cs typeface="Times New Roman"/>
                        </a:rPr>
                        <a:t>No,</a:t>
                      </a:r>
                      <a:endParaRPr lang="en-US" sz="1200" dirty="0">
                        <a:solidFill>
                          <a:srgbClr val="000000"/>
                        </a:solidFill>
                        <a:latin typeface="Arial Narrow"/>
                        <a:ea typeface="Times New Roman"/>
                        <a:cs typeface="Arial Narrow"/>
                      </a:endParaRPr>
                    </a:p>
                    <a:p>
                      <a:pPr marL="0" marR="0">
                        <a:lnSpc>
                          <a:spcPct val="115000"/>
                        </a:lnSpc>
                        <a:spcBef>
                          <a:spcPts val="0"/>
                        </a:spcBef>
                        <a:spcAft>
                          <a:spcPts val="0"/>
                        </a:spcAft>
                      </a:pPr>
                      <a:r>
                        <a:rPr lang="en-US" sz="1200" dirty="0">
                          <a:solidFill>
                            <a:srgbClr val="000000"/>
                          </a:solidFill>
                          <a:latin typeface="Arial Narrow"/>
                          <a:ea typeface="Times New Roman"/>
                          <a:cs typeface="Times New Roman"/>
                        </a:rPr>
                        <a:t>FAIL</a:t>
                      </a:r>
                      <a:endParaRPr lang="en-US" sz="1200" dirty="0">
                        <a:solidFill>
                          <a:srgbClr val="000000"/>
                        </a:solidFill>
                        <a:latin typeface="Arial Narrow"/>
                        <a:ea typeface="Times New Roman"/>
                        <a:cs typeface="Arial Narrow"/>
                      </a:endParaRPr>
                    </a:p>
                  </a:txBody>
                  <a:tcPr marL="42277" marR="42277"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endParaRPr lang="en-US" sz="1200" dirty="0">
                        <a:latin typeface="Arial Narrow"/>
                        <a:ea typeface="Times New Roman"/>
                        <a:cs typeface="Times New Roman"/>
                      </a:endParaRPr>
                    </a:p>
                  </a:txBody>
                  <a:tcPr marL="42277" marR="42277"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r>
              <a:tr h="773253">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7.1 </a:t>
                      </a:r>
                      <a:endParaRPr lang="en-US" sz="1200">
                        <a:solidFill>
                          <a:srgbClr val="000000"/>
                        </a:solidFill>
                        <a:latin typeface="Arial Narrow"/>
                        <a:ea typeface="Times New Roman"/>
                        <a:cs typeface="Arial Narrow"/>
                      </a:endParaRPr>
                    </a:p>
                  </a:txBody>
                  <a:tcPr marL="42277" marR="42277"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dirty="0">
                          <a:solidFill>
                            <a:srgbClr val="000000"/>
                          </a:solidFill>
                          <a:latin typeface="Arial Narrow"/>
                          <a:ea typeface="Times New Roman"/>
                          <a:cs typeface="Arial Narrow"/>
                        </a:rPr>
                        <a:t>ADEQUACY OF HEATING EQUIPMENT </a:t>
                      </a:r>
                      <a:r>
                        <a:rPr lang="en-US" sz="1200" dirty="0">
                          <a:solidFill>
                            <a:srgbClr val="000000"/>
                          </a:solidFill>
                          <a:latin typeface="Arial Narrow"/>
                          <a:ea typeface="Times New Roman"/>
                          <a:cs typeface="Arial Narrow"/>
                        </a:rPr>
                        <a:t>a. Is the heating equipment capable of providing adequate heat (either directly or indirectly) to all rooms used for living? b. Is the heating equipment oversized by more than 15%? c. Are pipes and ducts located in unconditioned space insulated? </a:t>
                      </a:r>
                    </a:p>
                  </a:txBody>
                  <a:tcPr marL="42277" marR="42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2277" marR="42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2277" marR="42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42277" marR="42277"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84010">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7.2 </a:t>
                      </a:r>
                      <a:endParaRPr lang="en-US" sz="1200">
                        <a:solidFill>
                          <a:srgbClr val="000000"/>
                        </a:solidFill>
                        <a:latin typeface="Arial Narrow"/>
                        <a:ea typeface="Times New Roman"/>
                        <a:cs typeface="Arial Narrow"/>
                      </a:endParaRPr>
                    </a:p>
                  </a:txBody>
                  <a:tcPr marL="42277" marR="42277"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SAFETY OF HEATING EQUIPMENT </a:t>
                      </a:r>
                      <a:r>
                        <a:rPr lang="en-US" sz="1200">
                          <a:solidFill>
                            <a:srgbClr val="000000"/>
                          </a:solidFill>
                          <a:latin typeface="Arial Narrow"/>
                          <a:ea typeface="Times New Roman"/>
                          <a:cs typeface="Arial Narrow"/>
                        </a:rPr>
                        <a:t>Is the unit free from unvented fuel burning space heaters, or any other types of unsafe heating conditions? </a:t>
                      </a:r>
                    </a:p>
                  </a:txBody>
                  <a:tcPr marL="42277" marR="42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2277" marR="42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2277" marR="42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42277" marR="42277"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33400">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7.3 </a:t>
                      </a:r>
                      <a:endParaRPr lang="en-US" sz="1200">
                        <a:solidFill>
                          <a:srgbClr val="000000"/>
                        </a:solidFill>
                        <a:latin typeface="Arial Narrow"/>
                        <a:ea typeface="Times New Roman"/>
                        <a:cs typeface="Arial Narrow"/>
                      </a:endParaRPr>
                    </a:p>
                  </a:txBody>
                  <a:tcPr marL="42277" marR="42277"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dirty="0">
                          <a:solidFill>
                            <a:srgbClr val="000000"/>
                          </a:solidFill>
                          <a:latin typeface="Arial Narrow"/>
                          <a:ea typeface="Times New Roman"/>
                          <a:cs typeface="Arial Narrow"/>
                        </a:rPr>
                        <a:t>VENTILATION AND ADEQUACY OF COOLING </a:t>
                      </a:r>
                      <a:r>
                        <a:rPr lang="en-US" sz="1200" dirty="0">
                          <a:solidFill>
                            <a:srgbClr val="000000"/>
                          </a:solidFill>
                          <a:latin typeface="Arial Narrow"/>
                          <a:ea typeface="Times New Roman"/>
                          <a:cs typeface="Arial Narrow"/>
                        </a:rPr>
                        <a:t>Does this unit have adequate ventilation and cooling by means of operable windows or a working cooling system? </a:t>
                      </a:r>
                    </a:p>
                  </a:txBody>
                  <a:tcPr marL="42277" marR="42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2277" marR="42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2277" marR="42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42277" marR="42277"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82395">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7.4 </a:t>
                      </a:r>
                      <a:endParaRPr lang="en-US" sz="1200">
                        <a:solidFill>
                          <a:srgbClr val="000000"/>
                        </a:solidFill>
                        <a:latin typeface="Arial Narrow"/>
                        <a:ea typeface="Times New Roman"/>
                        <a:cs typeface="Arial Narrow"/>
                      </a:endParaRPr>
                    </a:p>
                  </a:txBody>
                  <a:tcPr marL="42277" marR="42277"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HOT WATER HEATER </a:t>
                      </a:r>
                      <a:r>
                        <a:rPr lang="en-US" sz="1200">
                          <a:solidFill>
                            <a:srgbClr val="000000"/>
                          </a:solidFill>
                          <a:latin typeface="Arial Narrow"/>
                          <a:ea typeface="Times New Roman"/>
                          <a:cs typeface="Arial Narrow"/>
                        </a:rPr>
                        <a:t>Is hot water heater located, equipped, and installed in a safe manner? </a:t>
                      </a:r>
                    </a:p>
                  </a:txBody>
                  <a:tcPr marL="42277" marR="42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2277" marR="42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2277" marR="42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42277" marR="42277"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82395">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7.5 </a:t>
                      </a:r>
                      <a:endParaRPr lang="en-US" sz="1200">
                        <a:solidFill>
                          <a:srgbClr val="000000"/>
                        </a:solidFill>
                        <a:latin typeface="Arial Narrow"/>
                        <a:ea typeface="Times New Roman"/>
                        <a:cs typeface="Arial Narrow"/>
                      </a:endParaRPr>
                    </a:p>
                  </a:txBody>
                  <a:tcPr marL="42277" marR="42277"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WATER SUPPLY </a:t>
                      </a:r>
                      <a:r>
                        <a:rPr lang="en-US" sz="1200">
                          <a:solidFill>
                            <a:srgbClr val="000000"/>
                          </a:solidFill>
                          <a:latin typeface="Arial Narrow"/>
                          <a:ea typeface="Times New Roman"/>
                          <a:cs typeface="Arial Narrow"/>
                        </a:rPr>
                        <a:t>Is the unit served by an approvable public or private sanitary water supply? </a:t>
                      </a:r>
                    </a:p>
                  </a:txBody>
                  <a:tcPr marL="42277" marR="42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2277" marR="42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2277" marR="42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42277" marR="42277"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23592">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7.6 </a:t>
                      </a:r>
                      <a:endParaRPr lang="en-US" sz="1200">
                        <a:solidFill>
                          <a:srgbClr val="000000"/>
                        </a:solidFill>
                        <a:latin typeface="Arial Narrow"/>
                        <a:ea typeface="Times New Roman"/>
                        <a:cs typeface="Arial Narrow"/>
                      </a:endParaRPr>
                    </a:p>
                  </a:txBody>
                  <a:tcPr marL="42277" marR="42277"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PLUMBING </a:t>
                      </a:r>
                      <a:r>
                        <a:rPr lang="en-US" sz="1200">
                          <a:solidFill>
                            <a:srgbClr val="000000"/>
                          </a:solidFill>
                          <a:latin typeface="Arial Narrow"/>
                          <a:ea typeface="Times New Roman"/>
                          <a:cs typeface="Arial Narrow"/>
                        </a:rPr>
                        <a:t>Is plumbing free from major leaks or corrosion that causes serious and persistent levels of rust or contamination of the drinking water? </a:t>
                      </a:r>
                    </a:p>
                  </a:txBody>
                  <a:tcPr marL="42277" marR="42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2277" marR="42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2277" marR="42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42277" marR="42277"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82395">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7.7 </a:t>
                      </a:r>
                      <a:endParaRPr lang="en-US" sz="1200">
                        <a:solidFill>
                          <a:srgbClr val="000000"/>
                        </a:solidFill>
                        <a:latin typeface="Arial Narrow"/>
                        <a:ea typeface="Times New Roman"/>
                        <a:cs typeface="Arial Narrow"/>
                      </a:endParaRPr>
                    </a:p>
                  </a:txBody>
                  <a:tcPr marL="42277" marR="42277"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SEWER CONNECTION </a:t>
                      </a:r>
                      <a:r>
                        <a:rPr lang="en-US" sz="1200">
                          <a:solidFill>
                            <a:srgbClr val="000000"/>
                          </a:solidFill>
                          <a:latin typeface="Arial Narrow"/>
                          <a:ea typeface="Times New Roman"/>
                          <a:cs typeface="Arial Narrow"/>
                        </a:rPr>
                        <a:t>Is plumbing connected to an approvable public or private disposal system, and is it free from sewer back up? </a:t>
                      </a:r>
                    </a:p>
                  </a:txBody>
                  <a:tcPr marL="42277" marR="42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2277" marR="42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2277" marR="42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42277" marR="42277"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82395">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7.8 </a:t>
                      </a:r>
                      <a:endParaRPr lang="en-US" sz="1200">
                        <a:solidFill>
                          <a:srgbClr val="000000"/>
                        </a:solidFill>
                        <a:latin typeface="Arial Narrow"/>
                        <a:ea typeface="Times New Roman"/>
                        <a:cs typeface="Arial Narrow"/>
                      </a:endParaRPr>
                    </a:p>
                  </a:txBody>
                  <a:tcPr marL="42277" marR="42277"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INSULATION </a:t>
                      </a:r>
                      <a:r>
                        <a:rPr lang="en-US" sz="1200">
                          <a:solidFill>
                            <a:srgbClr val="000000"/>
                          </a:solidFill>
                          <a:latin typeface="Arial Narrow"/>
                          <a:ea typeface="Times New Roman"/>
                          <a:cs typeface="Arial Narrow"/>
                        </a:rPr>
                        <a:t>Are the attic and walls appropriately insulated for regional conditions? </a:t>
                      </a:r>
                    </a:p>
                  </a:txBody>
                  <a:tcPr marL="42277" marR="42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2277" marR="42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2277" marR="42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42277" marR="42277"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1198">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7.9 </a:t>
                      </a:r>
                      <a:endParaRPr lang="en-US" sz="1200">
                        <a:solidFill>
                          <a:srgbClr val="000000"/>
                        </a:solidFill>
                        <a:latin typeface="Arial Narrow"/>
                        <a:ea typeface="Times New Roman"/>
                        <a:cs typeface="Arial Narrow"/>
                      </a:endParaRPr>
                    </a:p>
                  </a:txBody>
                  <a:tcPr marL="42277" marR="42277"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OTHER </a:t>
                      </a:r>
                      <a:endParaRPr lang="en-US" sz="1200">
                        <a:solidFill>
                          <a:srgbClr val="000000"/>
                        </a:solidFill>
                        <a:latin typeface="Arial Narrow"/>
                        <a:ea typeface="Times New Roman"/>
                        <a:cs typeface="Arial Narrow"/>
                      </a:endParaRPr>
                    </a:p>
                  </a:txBody>
                  <a:tcPr marL="42277" marR="42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2277" marR="42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2277" marR="42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42277" marR="42277"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1198">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7.10 </a:t>
                      </a:r>
                      <a:endParaRPr lang="en-US" sz="1200">
                        <a:solidFill>
                          <a:srgbClr val="000000"/>
                        </a:solidFill>
                        <a:latin typeface="Arial Narrow"/>
                        <a:ea typeface="Times New Roman"/>
                        <a:cs typeface="Arial Narrow"/>
                      </a:endParaRPr>
                    </a:p>
                  </a:txBody>
                  <a:tcPr marL="42277" marR="42277"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OTHER </a:t>
                      </a:r>
                      <a:endParaRPr lang="en-US" sz="1200">
                        <a:solidFill>
                          <a:srgbClr val="000000"/>
                        </a:solidFill>
                        <a:latin typeface="Arial Narrow"/>
                        <a:ea typeface="Times New Roman"/>
                        <a:cs typeface="Arial Narrow"/>
                      </a:endParaRPr>
                    </a:p>
                  </a:txBody>
                  <a:tcPr marL="42277" marR="42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2277" marR="42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42277" marR="422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42277" marR="42277"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r>
            </a:tbl>
          </a:graphicData>
        </a:graphic>
      </p:graphicFrame>
      <p:sp>
        <p:nvSpPr>
          <p:cNvPr id="84993" name="Rectangle 1"/>
          <p:cNvSpPr>
            <a:spLocks noChangeArrowheads="1"/>
          </p:cNvSpPr>
          <p:nvPr/>
        </p:nvSpPr>
        <p:spPr bwMode="auto">
          <a:xfrm>
            <a:off x="2438400" y="0"/>
            <a:ext cx="3436902" cy="338554"/>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Narrow" pitchFamily="34" charset="0"/>
                <a:ea typeface="Times New Roman" pitchFamily="18" charset="0"/>
                <a:cs typeface="Arial Narrow" pitchFamily="34" charset="0"/>
              </a:rPr>
              <a:t>HEATING, PLUMBING AND INSULATION </a:t>
            </a:r>
            <a:endParaRPr kumimoji="0" lang="en-US" sz="1600" b="0" i="0" u="none" strike="noStrike" cap="none" normalizeH="0" baseline="0" dirty="0" smtClean="0">
              <a:ln>
                <a:noFill/>
              </a:ln>
              <a:solidFill>
                <a:schemeClr val="tx1"/>
              </a:solidFill>
              <a:effectLst/>
              <a:latin typeface="Arial"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MZHOMEDIR2\HomeDir\mzdusht\Desktop\A Good Place to Live_Page_20_Image_0001.jpg"/>
          <p:cNvPicPr>
            <a:picLocks noChangeAspect="1" noChangeArrowheads="1"/>
          </p:cNvPicPr>
          <p:nvPr/>
        </p:nvPicPr>
        <p:blipFill>
          <a:blip r:embed="rId3"/>
          <a:srcRect/>
          <a:stretch>
            <a:fillRect/>
          </a:stretch>
        </p:blipFill>
        <p:spPr bwMode="auto">
          <a:xfrm>
            <a:off x="0" y="762000"/>
            <a:ext cx="8610600" cy="6096000"/>
          </a:xfrm>
          <a:prstGeom prst="rect">
            <a:avLst/>
          </a:prstGeom>
          <a:noFill/>
          <a:ln w="9525">
            <a:noFill/>
            <a:miter lim="800000"/>
            <a:headEnd/>
            <a:tailEnd/>
          </a:ln>
        </p:spPr>
      </p:pic>
      <p:sp>
        <p:nvSpPr>
          <p:cNvPr id="3" name="TextBox 2"/>
          <p:cNvSpPr txBox="1"/>
          <p:nvPr/>
        </p:nvSpPr>
        <p:spPr>
          <a:xfrm>
            <a:off x="304800" y="228600"/>
            <a:ext cx="8686800" cy="523220"/>
          </a:xfrm>
          <a:prstGeom prst="rect">
            <a:avLst/>
          </a:prstGeom>
          <a:noFill/>
        </p:spPr>
        <p:txBody>
          <a:bodyPr wrap="square" rtlCol="0">
            <a:spAutoFit/>
          </a:bodyPr>
          <a:lstStyle/>
          <a:p>
            <a:pPr algn="ctr"/>
            <a:r>
              <a:rPr lang="en-US" sz="2800" dirty="0" smtClean="0">
                <a:latin typeface="Bookman Old Style" pitchFamily="18" charset="0"/>
              </a:rPr>
              <a:t>Health and Safety </a:t>
            </a:r>
            <a:endParaRPr lang="en-US" sz="2800" dirty="0">
              <a:latin typeface="Bookman Old Style" pitchFamily="18"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228600" y="392642"/>
          <a:ext cx="8153399" cy="6465358"/>
        </p:xfrm>
        <a:graphic>
          <a:graphicData uri="http://schemas.openxmlformats.org/drawingml/2006/table">
            <a:tbl>
              <a:tblPr/>
              <a:tblGrid>
                <a:gridCol w="806865"/>
                <a:gridCol w="4831934"/>
                <a:gridCol w="609600"/>
                <a:gridCol w="533400"/>
                <a:gridCol w="1371600"/>
              </a:tblGrid>
              <a:tr h="123672">
                <a:tc rowSpan="2">
                  <a:txBody>
                    <a:bodyPr/>
                    <a:lstStyle/>
                    <a:p>
                      <a:pPr marL="0" marR="0" algn="r">
                        <a:lnSpc>
                          <a:spcPct val="115000"/>
                        </a:lnSpc>
                        <a:spcBef>
                          <a:spcPts val="0"/>
                        </a:spcBef>
                        <a:spcAft>
                          <a:spcPts val="0"/>
                        </a:spcAft>
                      </a:pPr>
                      <a:r>
                        <a:rPr lang="en-US" sz="1200" dirty="0">
                          <a:solidFill>
                            <a:srgbClr val="000000"/>
                          </a:solidFill>
                          <a:latin typeface="Arial Narrow"/>
                          <a:ea typeface="Times New Roman"/>
                          <a:cs typeface="Arial Narrow"/>
                        </a:rPr>
                        <a:t>Item # </a:t>
                      </a:r>
                    </a:p>
                  </a:txBody>
                  <a:tcPr marL="39137" marR="39137" marT="0" marB="0" anchor="b">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rowSpan="2">
                  <a:txBody>
                    <a:bodyPr/>
                    <a:lstStyle/>
                    <a:p>
                      <a:pPr marL="0" marR="0">
                        <a:lnSpc>
                          <a:spcPct val="115000"/>
                        </a:lnSpc>
                        <a:spcBef>
                          <a:spcPts val="0"/>
                        </a:spcBef>
                        <a:spcAft>
                          <a:spcPts val="0"/>
                        </a:spcAft>
                      </a:pPr>
                      <a:r>
                        <a:rPr lang="en-US" sz="1200" dirty="0">
                          <a:solidFill>
                            <a:srgbClr val="000000"/>
                          </a:solidFill>
                          <a:latin typeface="Arial Narrow"/>
                          <a:ea typeface="Times New Roman"/>
                          <a:cs typeface="Arial Narrow"/>
                        </a:rPr>
                        <a:t>Description </a:t>
                      </a:r>
                    </a:p>
                  </a:txBody>
                  <a:tcPr marL="39137" marR="39137"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gridSpan="2">
                  <a:txBody>
                    <a:bodyPr/>
                    <a:lstStyle/>
                    <a:p>
                      <a:pPr marL="0" marR="0" algn="ctr">
                        <a:lnSpc>
                          <a:spcPct val="115000"/>
                        </a:lnSpc>
                        <a:spcBef>
                          <a:spcPts val="0"/>
                        </a:spcBef>
                        <a:spcAft>
                          <a:spcPts val="0"/>
                        </a:spcAft>
                      </a:pPr>
                      <a:r>
                        <a:rPr lang="en-US" sz="700">
                          <a:solidFill>
                            <a:srgbClr val="000000"/>
                          </a:solidFill>
                          <a:latin typeface="Arial Narrow"/>
                          <a:ea typeface="Times New Roman"/>
                          <a:cs typeface="Arial Narrow"/>
                        </a:rPr>
                        <a:t>DECISION </a:t>
                      </a:r>
                    </a:p>
                  </a:txBody>
                  <a:tcPr marL="39137" marR="3913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marL="0" marR="0" algn="ctr">
                        <a:lnSpc>
                          <a:spcPct val="115000"/>
                        </a:lnSpc>
                        <a:spcBef>
                          <a:spcPts val="0"/>
                        </a:spcBef>
                        <a:spcAft>
                          <a:spcPts val="0"/>
                        </a:spcAft>
                      </a:pPr>
                      <a:r>
                        <a:rPr lang="en-US" sz="700">
                          <a:solidFill>
                            <a:srgbClr val="000000"/>
                          </a:solidFill>
                          <a:latin typeface="Arial Narrow"/>
                          <a:ea typeface="Times New Roman"/>
                          <a:cs typeface="Arial Narrow"/>
                        </a:rPr>
                        <a:t>Repairs Required</a:t>
                      </a:r>
                    </a:p>
                  </a:txBody>
                  <a:tcPr marL="39137" marR="39137" marT="0" marB="0" anchor="b">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r>
              <a:tr h="485928">
                <a:tc vMerge="1">
                  <a:txBody>
                    <a:bodyPr/>
                    <a:lstStyle/>
                    <a:p>
                      <a:endParaRPr lang="en-US"/>
                    </a:p>
                  </a:txBody>
                  <a:tcPr/>
                </a:tc>
                <a:tc vMerge="1">
                  <a:txBody>
                    <a:bodyPr/>
                    <a:lstStyle/>
                    <a:p>
                      <a:endParaRPr lang="en-US"/>
                    </a:p>
                  </a:txBody>
                  <a:tcPr/>
                </a:tc>
                <a:tc>
                  <a:txBody>
                    <a:bodyPr/>
                    <a:lstStyle/>
                    <a:p>
                      <a:pPr marL="0" marR="0" algn="r">
                        <a:lnSpc>
                          <a:spcPct val="115000"/>
                        </a:lnSpc>
                        <a:spcBef>
                          <a:spcPts val="0"/>
                        </a:spcBef>
                        <a:spcAft>
                          <a:spcPts val="0"/>
                        </a:spcAft>
                      </a:pPr>
                      <a:endParaRPr lang="en-US" sz="1200" dirty="0">
                        <a:solidFill>
                          <a:srgbClr val="000000"/>
                        </a:solidFill>
                        <a:latin typeface="Arial Narrow"/>
                        <a:ea typeface="Times New Roman"/>
                        <a:cs typeface="Arial Narrow"/>
                      </a:endParaRPr>
                    </a:p>
                    <a:p>
                      <a:pPr marL="0" marR="0" algn="r">
                        <a:lnSpc>
                          <a:spcPct val="115000"/>
                        </a:lnSpc>
                        <a:spcBef>
                          <a:spcPts val="0"/>
                        </a:spcBef>
                        <a:spcAft>
                          <a:spcPts val="0"/>
                        </a:spcAft>
                      </a:pPr>
                      <a:r>
                        <a:rPr lang="en-US" sz="1200" dirty="0">
                          <a:solidFill>
                            <a:srgbClr val="000000"/>
                          </a:solidFill>
                          <a:latin typeface="Arial Narrow"/>
                          <a:ea typeface="Times New Roman"/>
                          <a:cs typeface="Arial Narrow"/>
                        </a:rPr>
                        <a:t>Yes, PASS </a:t>
                      </a:r>
                    </a:p>
                  </a:txBody>
                  <a:tcPr marL="39137" marR="391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dirty="0">
                          <a:solidFill>
                            <a:srgbClr val="000000"/>
                          </a:solidFill>
                          <a:latin typeface="Arial Narrow"/>
                          <a:ea typeface="Times New Roman"/>
                          <a:cs typeface="Times New Roman"/>
                        </a:rPr>
                        <a:t>No,</a:t>
                      </a:r>
                      <a:endParaRPr lang="en-US" sz="1200" dirty="0">
                        <a:solidFill>
                          <a:srgbClr val="000000"/>
                        </a:solidFill>
                        <a:latin typeface="Arial Narrow"/>
                        <a:ea typeface="Times New Roman"/>
                        <a:cs typeface="Arial Narrow"/>
                      </a:endParaRPr>
                    </a:p>
                    <a:p>
                      <a:pPr marL="0" marR="0">
                        <a:lnSpc>
                          <a:spcPct val="115000"/>
                        </a:lnSpc>
                        <a:spcBef>
                          <a:spcPts val="0"/>
                        </a:spcBef>
                        <a:spcAft>
                          <a:spcPts val="0"/>
                        </a:spcAft>
                      </a:pPr>
                      <a:r>
                        <a:rPr lang="en-US" sz="1200" dirty="0">
                          <a:solidFill>
                            <a:srgbClr val="000000"/>
                          </a:solidFill>
                          <a:latin typeface="Arial Narrow"/>
                          <a:ea typeface="Times New Roman"/>
                          <a:cs typeface="Times New Roman"/>
                        </a:rPr>
                        <a:t>FAIL</a:t>
                      </a:r>
                      <a:endParaRPr lang="en-US" sz="1200" dirty="0">
                        <a:solidFill>
                          <a:srgbClr val="000000"/>
                        </a:solidFill>
                        <a:latin typeface="Arial Narrow"/>
                        <a:ea typeface="Times New Roman"/>
                        <a:cs typeface="Arial Narrow"/>
                      </a:endParaRPr>
                    </a:p>
                  </a:txBody>
                  <a:tcPr marL="39137" marR="39137"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endParaRPr lang="en-US" sz="1200" dirty="0">
                        <a:latin typeface="Arial Narrow"/>
                        <a:ea typeface="Times New Roman"/>
                        <a:cs typeface="Times New Roman"/>
                      </a:endParaRPr>
                    </a:p>
                  </a:txBody>
                  <a:tcPr marL="39137" marR="39137"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r>
              <a:tr h="212009">
                <a:tc>
                  <a:txBody>
                    <a:bodyPr/>
                    <a:lstStyle/>
                    <a:p>
                      <a:pPr marL="0" marR="0" algn="r">
                        <a:lnSpc>
                          <a:spcPct val="115000"/>
                        </a:lnSpc>
                        <a:spcBef>
                          <a:spcPts val="0"/>
                        </a:spcBef>
                        <a:spcAft>
                          <a:spcPts val="0"/>
                        </a:spcAft>
                      </a:pPr>
                      <a:r>
                        <a:rPr lang="en-US" sz="1200" b="1" dirty="0">
                          <a:solidFill>
                            <a:srgbClr val="000000"/>
                          </a:solidFill>
                          <a:latin typeface="Arial Narrow"/>
                          <a:ea typeface="Times New Roman"/>
                          <a:cs typeface="Arial Narrow"/>
                        </a:rPr>
                        <a:t>8.1 </a:t>
                      </a:r>
                      <a:endParaRPr lang="en-US" sz="1200" dirty="0">
                        <a:solidFill>
                          <a:srgbClr val="000000"/>
                        </a:solidFill>
                        <a:latin typeface="Arial Narrow"/>
                        <a:ea typeface="Times New Roman"/>
                        <a:cs typeface="Arial Narrow"/>
                      </a:endParaRPr>
                    </a:p>
                  </a:txBody>
                  <a:tcPr marL="39137" marR="39137"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ACCESS TO UNIT </a:t>
                      </a:r>
                      <a:r>
                        <a:rPr lang="en-US" sz="1200">
                          <a:solidFill>
                            <a:srgbClr val="000000"/>
                          </a:solidFill>
                          <a:latin typeface="Arial Narrow"/>
                          <a:ea typeface="Times New Roman"/>
                          <a:cs typeface="Arial Narrow"/>
                        </a:rPr>
                        <a:t>Can the unit be entered without having to go through another unit? </a:t>
                      </a:r>
                    </a:p>
                  </a:txBody>
                  <a:tcPr marL="39137" marR="391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39137" marR="391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39137" marR="391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39137" marR="39137"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2009">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8.2 </a:t>
                      </a:r>
                      <a:endParaRPr lang="en-US" sz="1200">
                        <a:solidFill>
                          <a:srgbClr val="000000"/>
                        </a:solidFill>
                        <a:latin typeface="Arial Narrow"/>
                        <a:ea typeface="Times New Roman"/>
                        <a:cs typeface="Arial Narrow"/>
                      </a:endParaRPr>
                    </a:p>
                  </a:txBody>
                  <a:tcPr marL="39137" marR="39137"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EXITS </a:t>
                      </a:r>
                      <a:r>
                        <a:rPr lang="en-US" sz="1200">
                          <a:solidFill>
                            <a:srgbClr val="000000"/>
                          </a:solidFill>
                          <a:latin typeface="Arial Narrow"/>
                          <a:ea typeface="Times New Roman"/>
                          <a:cs typeface="Arial Narrow"/>
                        </a:rPr>
                        <a:t>Is there an acceptable fire exit from this building that is not blocked? </a:t>
                      </a:r>
                    </a:p>
                  </a:txBody>
                  <a:tcPr marL="39137" marR="391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39137" marR="391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39137" marR="391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39137" marR="39137"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2009">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8.3 </a:t>
                      </a:r>
                      <a:endParaRPr lang="en-US" sz="1200">
                        <a:solidFill>
                          <a:srgbClr val="000000"/>
                        </a:solidFill>
                        <a:latin typeface="Arial Narrow"/>
                        <a:ea typeface="Times New Roman"/>
                        <a:cs typeface="Arial Narrow"/>
                      </a:endParaRPr>
                    </a:p>
                  </a:txBody>
                  <a:tcPr marL="39137" marR="39137"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EVIDENCE OF INFESTATION </a:t>
                      </a:r>
                      <a:r>
                        <a:rPr lang="en-US" sz="1200">
                          <a:solidFill>
                            <a:srgbClr val="000000"/>
                          </a:solidFill>
                          <a:latin typeface="Arial Narrow"/>
                          <a:ea typeface="Times New Roman"/>
                          <a:cs typeface="Arial Narrow"/>
                        </a:rPr>
                        <a:t>Is the unit free from rats or severe infestation by mice or vermin? </a:t>
                      </a:r>
                    </a:p>
                  </a:txBody>
                  <a:tcPr marL="39137" marR="391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39137" marR="391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39137" marR="391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39137" marR="39137"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2009">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8.4 </a:t>
                      </a:r>
                      <a:endParaRPr lang="en-US" sz="1200">
                        <a:solidFill>
                          <a:srgbClr val="000000"/>
                        </a:solidFill>
                        <a:latin typeface="Arial Narrow"/>
                        <a:ea typeface="Times New Roman"/>
                        <a:cs typeface="Arial Narrow"/>
                      </a:endParaRPr>
                    </a:p>
                  </a:txBody>
                  <a:tcPr marL="39137" marR="39137"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GARBAGE AND DEBRIS </a:t>
                      </a:r>
                      <a:r>
                        <a:rPr lang="en-US" sz="1200">
                          <a:solidFill>
                            <a:srgbClr val="000000"/>
                          </a:solidFill>
                          <a:latin typeface="Arial Narrow"/>
                          <a:ea typeface="Times New Roman"/>
                          <a:cs typeface="Arial Narrow"/>
                        </a:rPr>
                        <a:t>Is the unit free from heavy accumulation of garbage or debris inside and outside? </a:t>
                      </a:r>
                    </a:p>
                  </a:txBody>
                  <a:tcPr marL="39137" marR="391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39137" marR="391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39137" marR="391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39137" marR="39137"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33316">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8.5 </a:t>
                      </a:r>
                      <a:endParaRPr lang="en-US" sz="1200">
                        <a:solidFill>
                          <a:srgbClr val="000000"/>
                        </a:solidFill>
                        <a:latin typeface="Arial Narrow"/>
                        <a:ea typeface="Times New Roman"/>
                        <a:cs typeface="Arial Narrow"/>
                      </a:endParaRPr>
                    </a:p>
                  </a:txBody>
                  <a:tcPr marL="39137" marR="39137"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REFUSE DISPOSAL </a:t>
                      </a:r>
                      <a:r>
                        <a:rPr lang="en-US" sz="1200">
                          <a:solidFill>
                            <a:srgbClr val="000000"/>
                          </a:solidFill>
                          <a:latin typeface="Arial Narrow"/>
                          <a:ea typeface="Times New Roman"/>
                          <a:cs typeface="Arial Narrow"/>
                        </a:rPr>
                        <a:t>Are there adequate covered facilities for temporary storage and disposal of food wastes, and are they approved by a local agency? </a:t>
                      </a:r>
                    </a:p>
                  </a:txBody>
                  <a:tcPr marL="39137" marR="391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39137" marR="391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39137" marR="391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39137" marR="39137"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59185">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8.6 </a:t>
                      </a:r>
                      <a:endParaRPr lang="en-US" sz="1200">
                        <a:solidFill>
                          <a:srgbClr val="000000"/>
                        </a:solidFill>
                        <a:latin typeface="Arial Narrow"/>
                        <a:ea typeface="Times New Roman"/>
                        <a:cs typeface="Arial Narrow"/>
                      </a:endParaRPr>
                    </a:p>
                  </a:txBody>
                  <a:tcPr marL="39137" marR="39137"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dirty="0">
                          <a:solidFill>
                            <a:srgbClr val="000000"/>
                          </a:solidFill>
                          <a:latin typeface="Arial Narrow"/>
                          <a:ea typeface="Times New Roman"/>
                          <a:cs typeface="Arial Narrow"/>
                        </a:rPr>
                        <a:t>INTERIOR STAIRS AND COMMON HALLS </a:t>
                      </a:r>
                      <a:r>
                        <a:rPr lang="en-US" sz="1200" dirty="0">
                          <a:solidFill>
                            <a:srgbClr val="000000"/>
                          </a:solidFill>
                          <a:latin typeface="Arial Narrow"/>
                          <a:ea typeface="Times New Roman"/>
                          <a:cs typeface="Arial Narrow"/>
                        </a:rPr>
                        <a:t>Are interior stairs and common halls free from hazards to the occupant because of loose, broken or missing steps on stairways, absent or insecure railings; inadequate lighting, or other hazards? </a:t>
                      </a:r>
                    </a:p>
                  </a:txBody>
                  <a:tcPr marL="39137" marR="391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39137" marR="391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39137" marR="391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39137" marR="39137"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18013">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8.7 </a:t>
                      </a:r>
                      <a:endParaRPr lang="en-US" sz="1200">
                        <a:solidFill>
                          <a:srgbClr val="000000"/>
                        </a:solidFill>
                        <a:latin typeface="Arial Narrow"/>
                        <a:ea typeface="Times New Roman"/>
                        <a:cs typeface="Arial Narrow"/>
                      </a:endParaRPr>
                    </a:p>
                  </a:txBody>
                  <a:tcPr marL="39137" marR="39137"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OTHER INTERIOR HAZARDS </a:t>
                      </a:r>
                      <a:r>
                        <a:rPr lang="en-US" sz="1200">
                          <a:solidFill>
                            <a:srgbClr val="000000"/>
                          </a:solidFill>
                          <a:latin typeface="Arial Narrow"/>
                          <a:ea typeface="Times New Roman"/>
                          <a:cs typeface="Arial Narrow"/>
                        </a:rPr>
                        <a:t>Is the interior of the unit free from any other hazards not specifically identified previously? </a:t>
                      </a:r>
                    </a:p>
                  </a:txBody>
                  <a:tcPr marL="39137" marR="391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39137" marR="391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39137" marR="391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39137" marR="39137"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18013">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8.8 </a:t>
                      </a:r>
                      <a:endParaRPr lang="en-US" sz="1200">
                        <a:solidFill>
                          <a:srgbClr val="000000"/>
                        </a:solidFill>
                        <a:latin typeface="Arial Narrow"/>
                        <a:ea typeface="Times New Roman"/>
                        <a:cs typeface="Arial Narrow"/>
                      </a:endParaRPr>
                    </a:p>
                  </a:txBody>
                  <a:tcPr marL="39137" marR="39137"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ELEVATORS </a:t>
                      </a:r>
                      <a:r>
                        <a:rPr lang="en-US" sz="1200">
                          <a:solidFill>
                            <a:srgbClr val="000000"/>
                          </a:solidFill>
                          <a:latin typeface="Arial Narrow"/>
                          <a:ea typeface="Times New Roman"/>
                          <a:cs typeface="Arial Narrow"/>
                        </a:rPr>
                        <a:t>Where local practice requires, do all elevators have a current inspection certificate? If local practice does not require this, are they working and safe? </a:t>
                      </a:r>
                    </a:p>
                  </a:txBody>
                  <a:tcPr marL="39137" marR="391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39137" marR="391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39137" marR="391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39137" marR="39137"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18013">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8.9 </a:t>
                      </a:r>
                      <a:endParaRPr lang="en-US" sz="1200">
                        <a:solidFill>
                          <a:srgbClr val="000000"/>
                        </a:solidFill>
                        <a:latin typeface="Arial Narrow"/>
                        <a:ea typeface="Times New Roman"/>
                        <a:cs typeface="Arial Narrow"/>
                      </a:endParaRPr>
                    </a:p>
                  </a:txBody>
                  <a:tcPr marL="39137" marR="39137"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INTERIOR AIR QUALITY </a:t>
                      </a:r>
                      <a:r>
                        <a:rPr lang="en-US" sz="1200">
                          <a:solidFill>
                            <a:srgbClr val="000000"/>
                          </a:solidFill>
                          <a:latin typeface="Arial Narrow"/>
                          <a:ea typeface="Times New Roman"/>
                          <a:cs typeface="Arial Narrow"/>
                        </a:rPr>
                        <a:t>Is the unit free from abnormally high levels of air pollution from vehicular exhaust, sewer gas, fuel gas, dust, or other pollutants? </a:t>
                      </a:r>
                    </a:p>
                  </a:txBody>
                  <a:tcPr marL="39137" marR="391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39137" marR="391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39137" marR="391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39137" marR="39137"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24018">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8.10 </a:t>
                      </a:r>
                      <a:endParaRPr lang="en-US" sz="1200">
                        <a:solidFill>
                          <a:srgbClr val="000000"/>
                        </a:solidFill>
                        <a:latin typeface="Arial Narrow"/>
                        <a:ea typeface="Times New Roman"/>
                        <a:cs typeface="Arial Narrow"/>
                      </a:endParaRPr>
                    </a:p>
                  </a:txBody>
                  <a:tcPr marL="39137" marR="39137"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SITE AND NEIGHBORHOOD CONDITIONS </a:t>
                      </a:r>
                      <a:r>
                        <a:rPr lang="en-US" sz="1200">
                          <a:solidFill>
                            <a:srgbClr val="000000"/>
                          </a:solidFill>
                          <a:latin typeface="Arial Narrow"/>
                          <a:ea typeface="Times New Roman"/>
                          <a:cs typeface="Arial Narrow"/>
                        </a:rPr>
                        <a:t>Are the site and immediate neighborhood free from conditions, which would seriously and continuously endanger the health or safety of the residents? </a:t>
                      </a:r>
                    </a:p>
                  </a:txBody>
                  <a:tcPr marL="39137" marR="391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39137" marR="391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39137" marR="391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39137" marR="39137"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r>
              <a:tr h="530022">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8.11 </a:t>
                      </a:r>
                      <a:endParaRPr lang="en-US" sz="1200">
                        <a:solidFill>
                          <a:srgbClr val="000000"/>
                        </a:solidFill>
                        <a:latin typeface="Arial Narrow"/>
                        <a:ea typeface="Times New Roman"/>
                        <a:cs typeface="Arial Narrow"/>
                      </a:endParaRPr>
                    </a:p>
                  </a:txBody>
                  <a:tcPr marL="39137" marR="39137"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LEAD PAINT: OWNER CERTIFICATION </a:t>
                      </a:r>
                      <a:r>
                        <a:rPr lang="en-US" sz="1200">
                          <a:solidFill>
                            <a:srgbClr val="000000"/>
                          </a:solidFill>
                          <a:latin typeface="Arial Narrow"/>
                          <a:ea typeface="Times New Roman"/>
                          <a:cs typeface="Arial Narrow"/>
                        </a:rPr>
                        <a:t>If the owner of the unit is required to treat or cover any interior or exterior surfaces, has the certification of compliance been obtained? If the owner was not required to treat surfaces, check "Not Applicable." </a:t>
                      </a:r>
                    </a:p>
                  </a:txBody>
                  <a:tcPr marL="39137" marR="391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39137" marR="391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39137" marR="391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39137" marR="39137"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1144">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8.12 </a:t>
                      </a:r>
                      <a:endParaRPr lang="en-US" sz="1200">
                        <a:solidFill>
                          <a:srgbClr val="000000"/>
                        </a:solidFill>
                        <a:latin typeface="Arial Narrow"/>
                        <a:ea typeface="Times New Roman"/>
                        <a:cs typeface="Arial Narrow"/>
                      </a:endParaRPr>
                    </a:p>
                  </a:txBody>
                  <a:tcPr marL="39137" marR="39137"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000000"/>
                          </a:solidFill>
                          <a:latin typeface="Arial Narrow"/>
                          <a:ea typeface="Times New Roman"/>
                          <a:cs typeface="Arial Narrow"/>
                        </a:rPr>
                        <a:t>OTHER </a:t>
                      </a:r>
                      <a:endParaRPr lang="en-US" sz="1200">
                        <a:solidFill>
                          <a:srgbClr val="000000"/>
                        </a:solidFill>
                        <a:latin typeface="Arial Narrow"/>
                        <a:ea typeface="Times New Roman"/>
                        <a:cs typeface="Arial Narrow"/>
                      </a:endParaRPr>
                    </a:p>
                  </a:txBody>
                  <a:tcPr marL="39137" marR="391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39137" marR="391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39137" marR="391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39137" marR="39137"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4523">
                <a:tc>
                  <a:txBody>
                    <a:bodyPr/>
                    <a:lstStyle/>
                    <a:p>
                      <a:pPr marL="0" marR="0" algn="r">
                        <a:lnSpc>
                          <a:spcPct val="115000"/>
                        </a:lnSpc>
                        <a:spcBef>
                          <a:spcPts val="0"/>
                        </a:spcBef>
                        <a:spcAft>
                          <a:spcPts val="0"/>
                        </a:spcAft>
                      </a:pPr>
                      <a:r>
                        <a:rPr lang="en-US" sz="1200" b="1">
                          <a:solidFill>
                            <a:srgbClr val="000000"/>
                          </a:solidFill>
                          <a:latin typeface="Arial Narrow"/>
                          <a:ea typeface="Times New Roman"/>
                          <a:cs typeface="Arial Narrow"/>
                        </a:rPr>
                        <a:t>8.13 </a:t>
                      </a:r>
                      <a:endParaRPr lang="en-US" sz="1200">
                        <a:solidFill>
                          <a:srgbClr val="000000"/>
                        </a:solidFill>
                        <a:latin typeface="Arial Narrow"/>
                        <a:ea typeface="Times New Roman"/>
                        <a:cs typeface="Arial Narrow"/>
                      </a:endParaRPr>
                    </a:p>
                  </a:txBody>
                  <a:tcPr marL="39137" marR="39137" marT="0" marB="0">
                    <a:lnL w="28575"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dirty="0">
                          <a:solidFill>
                            <a:srgbClr val="000000"/>
                          </a:solidFill>
                          <a:latin typeface="Arial Narrow"/>
                          <a:ea typeface="Times New Roman"/>
                          <a:cs typeface="Arial Narrow"/>
                        </a:rPr>
                        <a:t>OTHER </a:t>
                      </a:r>
                      <a:endParaRPr lang="en-US" sz="1200" dirty="0">
                        <a:solidFill>
                          <a:srgbClr val="000000"/>
                        </a:solidFill>
                        <a:latin typeface="Arial Narrow"/>
                        <a:ea typeface="Times New Roman"/>
                        <a:cs typeface="Arial Narrow"/>
                      </a:endParaRPr>
                    </a:p>
                  </a:txBody>
                  <a:tcPr marL="39137" marR="391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39137" marR="391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a:solidFill>
                          <a:srgbClr val="000000"/>
                        </a:solidFill>
                        <a:latin typeface="Arial Narrow"/>
                        <a:ea typeface="Times New Roman"/>
                        <a:cs typeface="Times New Roman"/>
                      </a:endParaRPr>
                    </a:p>
                  </a:txBody>
                  <a:tcPr marL="39137" marR="391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solidFill>
                          <a:srgbClr val="000000"/>
                        </a:solidFill>
                        <a:latin typeface="Arial Narrow"/>
                        <a:ea typeface="Times New Roman"/>
                        <a:cs typeface="Times New Roman"/>
                      </a:endParaRPr>
                    </a:p>
                  </a:txBody>
                  <a:tcPr marL="39137" marR="39137" marT="0" marB="0">
                    <a:lnL w="12700" cap="flat" cmpd="sng"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r>
            </a:tbl>
          </a:graphicData>
        </a:graphic>
      </p:graphicFrame>
      <p:sp>
        <p:nvSpPr>
          <p:cNvPr id="34817" name="Rectangle 1"/>
          <p:cNvSpPr>
            <a:spLocks noChangeArrowheads="1"/>
          </p:cNvSpPr>
          <p:nvPr/>
        </p:nvSpPr>
        <p:spPr bwMode="auto">
          <a:xfrm>
            <a:off x="685800" y="0"/>
            <a:ext cx="7467600"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Narrow" pitchFamily="34" charset="0"/>
                <a:ea typeface="Times New Roman" pitchFamily="18" charset="0"/>
                <a:cs typeface="Arial Narrow" pitchFamily="34" charset="0"/>
              </a:rPr>
              <a:t> GENERAL HEALTH AND SAFETY </a:t>
            </a:r>
            <a:endParaRPr kumimoji="0" lang="en-US" sz="1400" b="0" i="0" u="none" strike="noStrike" cap="none" normalizeH="0" baseline="0" dirty="0" smtClean="0">
              <a:ln>
                <a:noFill/>
              </a:ln>
              <a:solidFill>
                <a:schemeClr val="tx1"/>
              </a:solidFill>
              <a:effectLst/>
              <a:latin typeface="Arial" pitchFamily="34"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body" sz="quarter" idx="10"/>
          </p:nvPr>
        </p:nvSpPr>
        <p:spPr/>
        <p:txBody>
          <a:bodyPr/>
          <a:lstStyle>
            <a:extLst/>
          </a:lstStyle>
          <a:p>
            <a:r>
              <a:rPr smtClean="0"/>
              <a:t>HQS Training Quiz</a:t>
            </a:r>
            <a:endParaRPr lang="en-US" dirty="0"/>
          </a:p>
        </p:txBody>
      </p:sp>
      <p:pic>
        <p:nvPicPr>
          <p:cNvPr id="4" name="j0178459.jpg"/>
          <p:cNvPicPr>
            <a:picLocks noGrp="1" noChangeAspect="1"/>
          </p:cNvPicPr>
          <p:nvPr>
            <p:ph type="pic" sz="quarter" idx="11"/>
          </p:nvPr>
        </p:nvPicPr>
        <p:blipFill>
          <a:blip r:embed="rId3"/>
          <a:stretch>
            <a:fillRect/>
          </a:stretch>
        </p:blipFill>
        <p:spPr>
          <a:xfrm>
            <a:off x="457200" y="299448"/>
            <a:ext cx="6553200" cy="4914900"/>
          </a:xfrm>
        </p:spPr>
      </p:pic>
      <p:sp>
        <p:nvSpPr>
          <p:cNvPr id="7" name="Rectangle 6"/>
          <p:cNvSpPr>
            <a:spLocks noGrp="1"/>
          </p:cNvSpPr>
          <p:nvPr>
            <p:ph type="body" sz="quarter" idx="15"/>
          </p:nvPr>
        </p:nvSpPr>
        <p:spPr/>
        <p:txBody>
          <a:bodyPr/>
          <a:lstStyle/>
          <a:p>
            <a:r>
              <a:rPr lang="en-US" dirty="0" smtClean="0"/>
              <a:t>Department of Mental Health</a:t>
            </a:r>
          </a:p>
          <a:p>
            <a:r>
              <a:rPr lang="en-US" dirty="0" smtClean="0"/>
              <a:t>Housing Office Sept. 2008</a:t>
            </a:r>
            <a:endParaRPr lang="en-US" dirty="0"/>
          </a:p>
        </p:txBody>
      </p:sp>
    </p:spTree>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1"/>
          </p:nvPr>
        </p:nvSpPr>
        <p:spPr>
          <a:xfrm>
            <a:off x="5181600" y="228600"/>
            <a:ext cx="3200400" cy="4267200"/>
          </a:xfrm>
        </p:spPr>
        <p:txBody>
          <a:bodyPr/>
          <a:lstStyle/>
          <a:p>
            <a:r>
              <a:rPr lang="en-US" dirty="0" smtClean="0"/>
              <a:t>Question 1.</a:t>
            </a:r>
          </a:p>
          <a:p>
            <a:endParaRPr lang="en-US" dirty="0" smtClean="0"/>
          </a:p>
          <a:p>
            <a:r>
              <a:rPr lang="en-US" dirty="0" smtClean="0"/>
              <a:t>Does this bathtub faucet set meet the HQS requirements?</a:t>
            </a:r>
          </a:p>
          <a:p>
            <a:endParaRPr lang="en-US" dirty="0" smtClean="0"/>
          </a:p>
          <a:p>
            <a:r>
              <a:rPr lang="en-US" dirty="0" smtClean="0"/>
              <a:t>Yes _____</a:t>
            </a:r>
          </a:p>
          <a:p>
            <a:endParaRPr lang="en-US" dirty="0" smtClean="0"/>
          </a:p>
          <a:p>
            <a:r>
              <a:rPr lang="en-US" dirty="0" smtClean="0"/>
              <a:t>No ______</a:t>
            </a:r>
            <a:endParaRPr lang="en-US" dirty="0"/>
          </a:p>
        </p:txBody>
      </p:sp>
      <p:pic>
        <p:nvPicPr>
          <p:cNvPr id="8" name="Picture Placeholder 7" descr="IMG_2817%20%28Small%29.JPG"/>
          <p:cNvPicPr>
            <a:picLocks noGrp="1" noChangeAspect="1"/>
          </p:cNvPicPr>
          <p:nvPr>
            <p:ph type="pic" sz="quarter" idx="10"/>
          </p:nvPr>
        </p:nvPicPr>
        <p:blipFill>
          <a:blip r:embed="rId2"/>
          <a:srcRect l="21809" r="21809"/>
          <a:stretch>
            <a:fillRect/>
          </a:stretch>
        </p:blipFill>
        <p:spPr/>
      </p:pic>
    </p:spTree>
  </p:cSld>
  <p:clrMapOvr>
    <a:masterClrMapping/>
  </p:clrMapOvr>
  <p:transition>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1"/>
          </p:nvPr>
        </p:nvSpPr>
        <p:spPr/>
        <p:txBody>
          <a:bodyPr>
            <a:normAutofit fontScale="70000" lnSpcReduction="20000"/>
          </a:bodyPr>
          <a:lstStyle/>
          <a:p>
            <a:pPr algn="l"/>
            <a:r>
              <a:rPr lang="en-US" dirty="0" smtClean="0"/>
              <a:t>Question 2.</a:t>
            </a:r>
          </a:p>
          <a:p>
            <a:pPr algn="l"/>
            <a:r>
              <a:rPr lang="en-US" dirty="0" smtClean="0"/>
              <a:t>Does this boiler pipe, found in the laundry room, meet HQS?  Yes ____  No _____</a:t>
            </a:r>
            <a:endParaRPr lang="en-US" dirty="0"/>
          </a:p>
        </p:txBody>
      </p:sp>
      <p:pic>
        <p:nvPicPr>
          <p:cNvPr id="14" name="Picture Placeholder 13" descr="Abestos Pipe 5.jpg"/>
          <p:cNvPicPr>
            <a:picLocks noGrp="1" noChangeAspect="1"/>
          </p:cNvPicPr>
          <p:nvPr>
            <p:ph type="pic" sz="quarter" idx="10"/>
          </p:nvPr>
        </p:nvPicPr>
        <p:blipFill>
          <a:blip r:embed="rId2"/>
          <a:srcRect/>
          <a:stretch>
            <a:fillRect/>
          </a:stretch>
        </p:blipFill>
        <p:spPr/>
      </p:pic>
    </p:spTree>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descr="cracked-window-pane.jpg"/>
          <p:cNvPicPr>
            <a:picLocks noGrp="1" noChangeAspect="1"/>
          </p:cNvPicPr>
          <p:nvPr>
            <p:ph type="pic" sz="quarter" idx="10"/>
          </p:nvPr>
        </p:nvPicPr>
        <p:blipFill>
          <a:blip r:embed="rId2"/>
          <a:srcRect l="21843" r="21843"/>
          <a:stretch>
            <a:fillRect/>
          </a:stretch>
        </p:blipFill>
        <p:spPr>
          <a:xfrm rot="5400000">
            <a:off x="-342900" y="1104900"/>
            <a:ext cx="6096000" cy="4648200"/>
          </a:xfrm>
        </p:spPr>
      </p:pic>
      <p:sp>
        <p:nvSpPr>
          <p:cNvPr id="3" name="Text Placeholder 2"/>
          <p:cNvSpPr>
            <a:spLocks noGrp="1"/>
          </p:cNvSpPr>
          <p:nvPr>
            <p:ph type="body" sz="quarter" idx="11"/>
          </p:nvPr>
        </p:nvSpPr>
        <p:spPr/>
        <p:txBody>
          <a:bodyPr/>
          <a:lstStyle/>
          <a:p>
            <a:r>
              <a:rPr lang="en-US" smtClean="0"/>
              <a:t>Question 3.</a:t>
            </a:r>
          </a:p>
          <a:p>
            <a:r>
              <a:rPr lang="en-US" smtClean="0"/>
              <a:t>Does this cracked window meet HQS?</a:t>
            </a:r>
          </a:p>
          <a:p>
            <a:endParaRPr lang="en-US" smtClean="0"/>
          </a:p>
          <a:p>
            <a:r>
              <a:rPr lang="en-US" smtClean="0"/>
              <a:t>Yes ____</a:t>
            </a:r>
          </a:p>
          <a:p>
            <a:endParaRPr lang="en-US" smtClean="0"/>
          </a:p>
          <a:p>
            <a:r>
              <a:rPr lang="en-US" smtClean="0"/>
              <a:t>No  ____</a:t>
            </a:r>
            <a:endParaRPr lang="en-US" dirty="0"/>
          </a:p>
        </p:txBody>
      </p:sp>
    </p:spTree>
  </p:cSld>
  <p:clrMapOvr>
    <a:masterClrMapping/>
  </p:clrMapOvr>
  <p:transition>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descr="circuit-breaker-panel-federal-pacific.jpg"/>
          <p:cNvPicPr>
            <a:picLocks noGrp="1" noChangeAspect="1"/>
          </p:cNvPicPr>
          <p:nvPr>
            <p:ph type="pic" sz="quarter" idx="10"/>
          </p:nvPr>
        </p:nvPicPr>
        <p:blipFill>
          <a:blip r:embed="rId2"/>
          <a:srcRect l="8391" r="8391"/>
          <a:stretch>
            <a:fillRect/>
          </a:stretch>
        </p:blipFill>
        <p:spPr/>
      </p:pic>
      <p:pic>
        <p:nvPicPr>
          <p:cNvPr id="6" name="Picture Placeholder 5" descr="circuit-breaker-panel-5.jpg"/>
          <p:cNvPicPr>
            <a:picLocks noGrp="1" noChangeAspect="1"/>
          </p:cNvPicPr>
          <p:nvPr>
            <p:ph type="pic" sz="quarter" idx="11"/>
          </p:nvPr>
        </p:nvPicPr>
        <p:blipFill>
          <a:blip r:embed="rId3"/>
          <a:srcRect t="5035" b="5035"/>
          <a:stretch>
            <a:fillRect/>
          </a:stretch>
        </p:blipFill>
        <p:spPr/>
      </p:pic>
      <p:sp>
        <p:nvSpPr>
          <p:cNvPr id="4" name="Text Placeholder 3"/>
          <p:cNvSpPr>
            <a:spLocks noGrp="1"/>
          </p:cNvSpPr>
          <p:nvPr>
            <p:ph type="body" sz="quarter" idx="14"/>
          </p:nvPr>
        </p:nvSpPr>
        <p:spPr/>
        <p:txBody>
          <a:bodyPr/>
          <a:lstStyle/>
          <a:p>
            <a:pPr algn="l"/>
            <a:r>
              <a:rPr lang="en-US" dirty="0" smtClean="0"/>
              <a:t>Question 4. </a:t>
            </a:r>
          </a:p>
          <a:p>
            <a:pPr algn="l"/>
            <a:r>
              <a:rPr lang="en-US" dirty="0" smtClean="0"/>
              <a:t>Which electrical panel meets HQS requirements?</a:t>
            </a:r>
            <a:endParaRPr lang="en-US" dirty="0"/>
          </a:p>
        </p:txBody>
      </p:sp>
      <p:sp>
        <p:nvSpPr>
          <p:cNvPr id="5" name="Text Placeholder 4"/>
          <p:cNvSpPr>
            <a:spLocks noGrp="1"/>
          </p:cNvSpPr>
          <p:nvPr>
            <p:ph type="body" sz="quarter" idx="15"/>
          </p:nvPr>
        </p:nvSpPr>
        <p:spPr/>
        <p:txBody>
          <a:bodyPr/>
          <a:lstStyle/>
          <a:p>
            <a:pPr algn="l"/>
            <a:r>
              <a:rPr lang="en-US" dirty="0" smtClean="0"/>
              <a:t>Left _____</a:t>
            </a:r>
          </a:p>
          <a:p>
            <a:pPr algn="l"/>
            <a:endParaRPr lang="en-US" dirty="0" smtClean="0"/>
          </a:p>
          <a:p>
            <a:pPr algn="l"/>
            <a:r>
              <a:rPr lang="en-US" dirty="0" smtClean="0"/>
              <a:t>Right _____</a:t>
            </a:r>
            <a:endParaRPr lang="en-US" dirty="0"/>
          </a:p>
        </p:txBody>
      </p:sp>
    </p:spTree>
  </p:cSld>
  <p:clrMapOvr>
    <a:masterClrMapping/>
  </p:clrMapOvr>
  <p:transition>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descr="Deck Rail.jpg"/>
          <p:cNvPicPr>
            <a:picLocks noGrp="1" noChangeAspect="1"/>
          </p:cNvPicPr>
          <p:nvPr>
            <p:ph type="pic" sz="quarter" idx="10"/>
          </p:nvPr>
        </p:nvPicPr>
        <p:blipFill>
          <a:blip r:embed="rId2"/>
          <a:srcRect l="5778" r="5778"/>
          <a:stretch>
            <a:fillRect/>
          </a:stretch>
        </p:blipFill>
        <p:spPr/>
      </p:pic>
      <p:sp>
        <p:nvSpPr>
          <p:cNvPr id="3" name="Text Placeholder 2"/>
          <p:cNvSpPr>
            <a:spLocks noGrp="1"/>
          </p:cNvSpPr>
          <p:nvPr>
            <p:ph type="body" sz="quarter" idx="11"/>
          </p:nvPr>
        </p:nvSpPr>
        <p:spPr/>
        <p:txBody>
          <a:bodyPr>
            <a:normAutofit fontScale="62500" lnSpcReduction="20000"/>
          </a:bodyPr>
          <a:lstStyle/>
          <a:p>
            <a:pPr algn="l"/>
            <a:r>
              <a:rPr lang="en-US" dirty="0" smtClean="0"/>
              <a:t>Question 5.</a:t>
            </a:r>
          </a:p>
          <a:p>
            <a:pPr algn="l"/>
            <a:r>
              <a:rPr lang="en-US" dirty="0" smtClean="0"/>
              <a:t>Does this deck need a rail around it if it is less than 30 inches off the ground?</a:t>
            </a:r>
          </a:p>
          <a:p>
            <a:pPr algn="l"/>
            <a:r>
              <a:rPr lang="en-US" dirty="0" smtClean="0"/>
              <a:t>Yes ____  No ____</a:t>
            </a:r>
            <a:endParaRPr lang="en-US" dirty="0"/>
          </a:p>
        </p:txBody>
      </p:sp>
    </p:spTree>
  </p:cSld>
  <p:clrMapOvr>
    <a:masterClrMapping/>
  </p:clrMapOvr>
  <p:transition>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descr="hardwood-window-locks.jpg"/>
          <p:cNvPicPr>
            <a:picLocks noGrp="1" noChangeAspect="1"/>
          </p:cNvPicPr>
          <p:nvPr>
            <p:ph type="pic" sz="quarter" idx="13"/>
          </p:nvPr>
        </p:nvPicPr>
        <p:blipFill>
          <a:blip r:embed="rId2"/>
          <a:stretch>
            <a:fillRect/>
          </a:stretch>
        </p:blipFill>
        <p:spPr>
          <a:xfrm>
            <a:off x="1143000" y="609600"/>
            <a:ext cx="6477000" cy="4800600"/>
          </a:xfrm>
          <a:prstGeom prst="rect">
            <a:avLst/>
          </a:prstGeom>
          <a:noFill/>
          <a:ln>
            <a:noFill/>
          </a:ln>
        </p:spPr>
      </p:pic>
      <p:sp>
        <p:nvSpPr>
          <p:cNvPr id="3" name="Text Placeholder 2"/>
          <p:cNvSpPr>
            <a:spLocks noGrp="1"/>
          </p:cNvSpPr>
          <p:nvPr>
            <p:ph type="body" sz="quarter" idx="15"/>
          </p:nvPr>
        </p:nvSpPr>
        <p:spPr>
          <a:xfrm>
            <a:off x="1066800" y="5562600"/>
            <a:ext cx="6629400" cy="990600"/>
          </a:xfrm>
        </p:spPr>
        <p:txBody>
          <a:bodyPr>
            <a:normAutofit fontScale="92500" lnSpcReduction="20000"/>
          </a:bodyPr>
          <a:lstStyle/>
          <a:p>
            <a:r>
              <a:rPr lang="en-US" dirty="0" smtClean="0"/>
              <a:t>Question 6.</a:t>
            </a:r>
          </a:p>
          <a:p>
            <a:r>
              <a:rPr lang="en-US" dirty="0" smtClean="0"/>
              <a:t>Does HQS require more than one electrical outlet and one ceiling light for this kitchen?   Yes ____ No ____</a:t>
            </a:r>
            <a:endParaRPr lang="en-US" dirty="0"/>
          </a:p>
        </p:txBody>
      </p:sp>
    </p:spTree>
  </p:cSld>
  <p:clrMapOvr>
    <a:masterClrMapping/>
  </p:clrMapOvr>
  <p:transition>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descr="cable_tap_receptacle.jpg"/>
          <p:cNvPicPr>
            <a:picLocks noGrp="1" noChangeAspect="1"/>
          </p:cNvPicPr>
          <p:nvPr>
            <p:ph type="pic" sz="quarter" idx="10"/>
          </p:nvPr>
        </p:nvPicPr>
        <p:blipFill>
          <a:blip r:embed="rId2"/>
          <a:srcRect l="21809" r="21809"/>
          <a:stretch>
            <a:fillRect/>
          </a:stretch>
        </p:blipFill>
        <p:spPr/>
      </p:pic>
      <p:sp>
        <p:nvSpPr>
          <p:cNvPr id="3" name="Text Placeholder 2"/>
          <p:cNvSpPr>
            <a:spLocks noGrp="1"/>
          </p:cNvSpPr>
          <p:nvPr>
            <p:ph type="body" sz="quarter" idx="11"/>
          </p:nvPr>
        </p:nvSpPr>
        <p:spPr/>
        <p:txBody>
          <a:bodyPr/>
          <a:lstStyle/>
          <a:p>
            <a:r>
              <a:rPr lang="en-US" dirty="0" smtClean="0"/>
              <a:t>Question 7.</a:t>
            </a:r>
          </a:p>
          <a:p>
            <a:endParaRPr lang="en-US" dirty="0" smtClean="0"/>
          </a:p>
          <a:p>
            <a:r>
              <a:rPr lang="en-US" dirty="0" smtClean="0"/>
              <a:t>Does this electrical outlet meet HQS?</a:t>
            </a:r>
          </a:p>
          <a:p>
            <a:endParaRPr lang="en-US" dirty="0" smtClean="0"/>
          </a:p>
          <a:p>
            <a:r>
              <a:rPr lang="en-US" dirty="0" smtClean="0"/>
              <a:t>Yes ____</a:t>
            </a:r>
          </a:p>
          <a:p>
            <a:endParaRPr lang="en-US" dirty="0" smtClean="0"/>
          </a:p>
          <a:p>
            <a:r>
              <a:rPr lang="en-US" dirty="0" smtClean="0"/>
              <a:t>No ____</a:t>
            </a:r>
            <a:endParaRPr lang="en-US" dirty="0"/>
          </a:p>
        </p:txBody>
      </p:sp>
    </p:spTree>
  </p:cSld>
  <p:clrMapOvr>
    <a:masterClrMapping/>
  </p:clrMapOvr>
  <p:transition>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13" descr="Thumb Bolt Lock.jpg"/>
          <p:cNvPicPr>
            <a:picLocks noGrp="1" noChangeAspect="1"/>
          </p:cNvPicPr>
          <p:nvPr>
            <p:ph type="pic" sz="quarter" idx="11"/>
          </p:nvPr>
        </p:nvPicPr>
        <p:blipFill>
          <a:blip r:embed="rId2">
            <a:lum bright="20000" contrast="40000"/>
          </a:blip>
          <a:srcRect l="21875" r="21875"/>
          <a:stretch>
            <a:fillRect/>
          </a:stretch>
        </p:blipFill>
        <p:spPr/>
      </p:pic>
      <p:sp>
        <p:nvSpPr>
          <p:cNvPr id="3" name="Text Placeholder 2"/>
          <p:cNvSpPr>
            <a:spLocks noGrp="1"/>
          </p:cNvSpPr>
          <p:nvPr>
            <p:ph type="body" sz="quarter" idx="14"/>
          </p:nvPr>
        </p:nvSpPr>
        <p:spPr>
          <a:xfrm>
            <a:off x="685800" y="5181600"/>
            <a:ext cx="3505200" cy="1447800"/>
          </a:xfrm>
        </p:spPr>
        <p:txBody>
          <a:bodyPr>
            <a:normAutofit/>
          </a:bodyPr>
          <a:lstStyle/>
          <a:p>
            <a:pPr algn="l"/>
            <a:r>
              <a:rPr lang="en-US" dirty="0" smtClean="0"/>
              <a:t>Question 8.</a:t>
            </a:r>
          </a:p>
          <a:p>
            <a:pPr algn="l"/>
            <a:r>
              <a:rPr lang="en-US" dirty="0" smtClean="0"/>
              <a:t>Do both of these front doors have a proper lock to meet the security requirements of HQS?   </a:t>
            </a:r>
            <a:endParaRPr lang="en-US" dirty="0"/>
          </a:p>
        </p:txBody>
      </p:sp>
      <p:sp>
        <p:nvSpPr>
          <p:cNvPr id="13" name="Text Placeholder 12"/>
          <p:cNvSpPr>
            <a:spLocks noGrp="1"/>
          </p:cNvSpPr>
          <p:nvPr>
            <p:ph type="body" sz="quarter" idx="15"/>
          </p:nvPr>
        </p:nvSpPr>
        <p:spPr>
          <a:xfrm>
            <a:off x="4343401" y="5257800"/>
            <a:ext cx="3428999" cy="1219200"/>
          </a:xfrm>
        </p:spPr>
        <p:txBody>
          <a:bodyPr/>
          <a:lstStyle/>
          <a:p>
            <a:pPr algn="l"/>
            <a:r>
              <a:rPr lang="en-US" dirty="0" smtClean="0"/>
              <a:t>Yes ____</a:t>
            </a:r>
          </a:p>
          <a:p>
            <a:endParaRPr lang="en-US" dirty="0" smtClean="0"/>
          </a:p>
          <a:p>
            <a:pPr algn="l"/>
            <a:r>
              <a:rPr lang="en-US" dirty="0" smtClean="0"/>
              <a:t>No ____</a:t>
            </a:r>
            <a:endParaRPr lang="en-US" dirty="0"/>
          </a:p>
        </p:txBody>
      </p:sp>
      <p:pic>
        <p:nvPicPr>
          <p:cNvPr id="7" name="Picture Placeholder 6" descr="Door Locks.jpg"/>
          <p:cNvPicPr>
            <a:picLocks noGrp="1" noChangeAspect="1"/>
          </p:cNvPicPr>
          <p:nvPr>
            <p:ph type="pic" sz="quarter" idx="10"/>
          </p:nvPr>
        </p:nvPicPr>
        <p:blipFill>
          <a:blip r:embed="rId3">
            <a:lum bright="20000" contrast="40000"/>
          </a:blip>
          <a:srcRect l="12" r="12"/>
          <a:stretch>
            <a:fillRect/>
          </a:stretch>
        </p:blipFill>
        <p:spPr/>
      </p:pic>
    </p:spTree>
  </p:cSld>
  <p:clrMapOvr>
    <a:masterClrMapping/>
  </p:clrMapOvr>
  <p:transition>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descr="fire Hazard 2.jpg"/>
          <p:cNvPicPr>
            <a:picLocks noGrp="1" noChangeAspect="1"/>
          </p:cNvPicPr>
          <p:nvPr>
            <p:ph type="pic" sz="quarter" idx="10"/>
          </p:nvPr>
        </p:nvPicPr>
        <p:blipFill>
          <a:blip r:embed="rId2"/>
          <a:srcRect/>
          <a:stretch>
            <a:fillRect/>
          </a:stretch>
        </p:blipFill>
        <p:spPr/>
      </p:pic>
      <p:sp>
        <p:nvSpPr>
          <p:cNvPr id="3" name="Text Placeholder 2"/>
          <p:cNvSpPr>
            <a:spLocks noGrp="1"/>
          </p:cNvSpPr>
          <p:nvPr>
            <p:ph type="body" sz="quarter" idx="11"/>
          </p:nvPr>
        </p:nvSpPr>
        <p:spPr/>
        <p:txBody>
          <a:bodyPr>
            <a:normAutofit fontScale="92500" lnSpcReduction="10000"/>
          </a:bodyPr>
          <a:lstStyle/>
          <a:p>
            <a:pPr algn="l"/>
            <a:r>
              <a:rPr lang="en-US" dirty="0" smtClean="0"/>
              <a:t>Question 9.</a:t>
            </a:r>
          </a:p>
          <a:p>
            <a:pPr algn="l"/>
            <a:r>
              <a:rPr lang="en-US" dirty="0" smtClean="0"/>
              <a:t>Should this unit fail HQS inspection?  Yes ___  No ____</a:t>
            </a:r>
            <a:endParaRPr lang="en-US" dirty="0"/>
          </a:p>
        </p:txBody>
      </p:sp>
    </p:spTree>
  </p:cSld>
  <p:clrMapOvr>
    <a:masterClrMapping/>
  </p:clrMapOvr>
  <p:transition>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descr="cracked-grouting.jpg"/>
          <p:cNvPicPr>
            <a:picLocks noGrp="1" noChangeAspect="1"/>
          </p:cNvPicPr>
          <p:nvPr>
            <p:ph type="pic" sz="quarter" idx="10"/>
          </p:nvPr>
        </p:nvPicPr>
        <p:blipFill>
          <a:blip r:embed="rId2"/>
          <a:srcRect/>
          <a:stretch>
            <a:fillRect/>
          </a:stretch>
        </p:blipFill>
        <p:spPr/>
      </p:pic>
      <p:sp>
        <p:nvSpPr>
          <p:cNvPr id="3" name="Text Placeholder 2"/>
          <p:cNvSpPr>
            <a:spLocks noGrp="1"/>
          </p:cNvSpPr>
          <p:nvPr>
            <p:ph type="body" sz="quarter" idx="11"/>
          </p:nvPr>
        </p:nvSpPr>
        <p:spPr/>
        <p:txBody>
          <a:bodyPr>
            <a:normAutofit fontScale="92500" lnSpcReduction="10000"/>
          </a:bodyPr>
          <a:lstStyle/>
          <a:p>
            <a:pPr algn="l"/>
            <a:r>
              <a:rPr lang="en-US" dirty="0" smtClean="0"/>
              <a:t>Question 10.</a:t>
            </a:r>
          </a:p>
          <a:p>
            <a:pPr algn="l"/>
            <a:r>
              <a:rPr lang="en-US" dirty="0" smtClean="0"/>
              <a:t>Would this shower pass HQS inspection?  Yes ____  No ____</a:t>
            </a:r>
            <a:endParaRPr lang="en-US" dirty="0"/>
          </a:p>
        </p:txBody>
      </p:sp>
    </p:spTree>
  </p:cSld>
  <p:clrMapOvr>
    <a:masterClrMapping/>
  </p:clrMapOvr>
  <p:transition>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descr="furnace-1.jpg"/>
          <p:cNvPicPr>
            <a:picLocks noGrp="1" noChangeAspect="1"/>
          </p:cNvPicPr>
          <p:nvPr>
            <p:ph type="pic" sz="quarter" idx="10"/>
          </p:nvPr>
        </p:nvPicPr>
        <p:blipFill>
          <a:blip r:embed="rId2"/>
          <a:srcRect t="7218" b="7218"/>
          <a:stretch>
            <a:fillRect/>
          </a:stretch>
        </p:blipFill>
        <p:spPr/>
      </p:pic>
      <p:sp>
        <p:nvSpPr>
          <p:cNvPr id="3" name="Text Placeholder 2"/>
          <p:cNvSpPr>
            <a:spLocks noGrp="1"/>
          </p:cNvSpPr>
          <p:nvPr>
            <p:ph type="body" sz="quarter" idx="11"/>
          </p:nvPr>
        </p:nvSpPr>
        <p:spPr/>
        <p:txBody>
          <a:bodyPr/>
          <a:lstStyle/>
          <a:p>
            <a:r>
              <a:rPr lang="en-US" dirty="0" smtClean="0"/>
              <a:t>Question 11.</a:t>
            </a:r>
          </a:p>
          <a:p>
            <a:endParaRPr lang="en-US" dirty="0" smtClean="0"/>
          </a:p>
          <a:p>
            <a:r>
              <a:rPr lang="en-US" dirty="0" smtClean="0"/>
              <a:t>From your inspection, can you see any reason to fail this furnace?</a:t>
            </a:r>
          </a:p>
          <a:p>
            <a:endParaRPr lang="en-US" dirty="0" smtClean="0"/>
          </a:p>
          <a:p>
            <a:r>
              <a:rPr lang="en-US" dirty="0" smtClean="0"/>
              <a:t>Yes ____</a:t>
            </a:r>
          </a:p>
          <a:p>
            <a:endParaRPr lang="en-US" dirty="0" smtClean="0"/>
          </a:p>
          <a:p>
            <a:r>
              <a:rPr lang="en-US" dirty="0" smtClean="0"/>
              <a:t>No ____</a:t>
            </a:r>
            <a:endParaRPr lang="en-US" dirty="0"/>
          </a:p>
        </p:txBody>
      </p:sp>
    </p:spTree>
  </p:cSld>
  <p:clrMapOvr>
    <a:masterClrMapping/>
  </p:clrMapOvr>
  <p:transition>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1"/>
          </p:nvPr>
        </p:nvSpPr>
        <p:spPr/>
        <p:txBody>
          <a:bodyPr>
            <a:normAutofit fontScale="70000" lnSpcReduction="20000"/>
          </a:bodyPr>
          <a:lstStyle/>
          <a:p>
            <a:pPr algn="l"/>
            <a:r>
              <a:rPr lang="en-US" dirty="0" smtClean="0"/>
              <a:t>Question 12.</a:t>
            </a:r>
          </a:p>
          <a:p>
            <a:pPr algn="l"/>
            <a:r>
              <a:rPr lang="en-US" dirty="0" smtClean="0"/>
              <a:t>Would you pass this chimney as part of your HQS inspection?  Yes ____  No ____ </a:t>
            </a:r>
            <a:endParaRPr lang="en-US" dirty="0"/>
          </a:p>
        </p:txBody>
      </p:sp>
      <p:pic>
        <p:nvPicPr>
          <p:cNvPr id="6" name="Picture Placeholder 5" descr="Chimney.jpg"/>
          <p:cNvPicPr>
            <a:picLocks noGrp="1" noChangeAspect="1"/>
          </p:cNvPicPr>
          <p:nvPr>
            <p:ph type="pic" sz="quarter" idx="10"/>
          </p:nvPr>
        </p:nvPicPr>
        <p:blipFill>
          <a:blip r:embed="rId2"/>
          <a:srcRect t="1846" b="1846"/>
          <a:stretch>
            <a:fillRect/>
          </a:stretch>
        </p:blipFill>
        <p:spPr/>
      </p:pic>
    </p:spTree>
  </p:cSld>
  <p:clrMapOvr>
    <a:masterClrMapping/>
  </p:clrMapOvr>
  <p:transition>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descr="GFI Painted.jpg"/>
          <p:cNvPicPr>
            <a:picLocks noGrp="1" noChangeAspect="1"/>
          </p:cNvPicPr>
          <p:nvPr>
            <p:ph type="pic" sz="quarter" idx="10"/>
          </p:nvPr>
        </p:nvPicPr>
        <p:blipFill>
          <a:blip r:embed="rId2"/>
          <a:srcRect/>
          <a:stretch>
            <a:fillRect/>
          </a:stretch>
        </p:blipFill>
        <p:spPr/>
      </p:pic>
      <p:sp>
        <p:nvSpPr>
          <p:cNvPr id="3" name="Text Placeholder 2"/>
          <p:cNvSpPr>
            <a:spLocks noGrp="1"/>
          </p:cNvSpPr>
          <p:nvPr>
            <p:ph type="body" sz="quarter" idx="11"/>
          </p:nvPr>
        </p:nvSpPr>
        <p:spPr/>
        <p:txBody>
          <a:bodyPr>
            <a:normAutofit fontScale="70000" lnSpcReduction="20000"/>
          </a:bodyPr>
          <a:lstStyle/>
          <a:p>
            <a:pPr algn="l"/>
            <a:r>
              <a:rPr lang="en-US" dirty="0" smtClean="0"/>
              <a:t>Question 13.</a:t>
            </a:r>
          </a:p>
          <a:p>
            <a:pPr algn="l"/>
            <a:r>
              <a:rPr lang="en-US" dirty="0" smtClean="0"/>
              <a:t>Does HQS require GFI outlets in all kitchens and bathrooms?  Yes ____ No ____</a:t>
            </a:r>
            <a:endParaRPr lang="en-US" dirty="0"/>
          </a:p>
        </p:txBody>
      </p:sp>
    </p:spTree>
  </p:cSld>
  <p:clrMapOvr>
    <a:masterClrMapping/>
  </p:clrMapOvr>
  <p:transition>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descr="Smoke Detector Ceiling Mounted.jpg"/>
          <p:cNvPicPr>
            <a:picLocks noGrp="1" noChangeAspect="1"/>
          </p:cNvPicPr>
          <p:nvPr>
            <p:ph type="pic" sz="quarter" idx="10"/>
          </p:nvPr>
        </p:nvPicPr>
        <p:blipFill>
          <a:blip r:embed="rId2"/>
          <a:srcRect/>
          <a:stretch>
            <a:fillRect/>
          </a:stretch>
        </p:blipFill>
        <p:spPr/>
      </p:pic>
      <p:sp>
        <p:nvSpPr>
          <p:cNvPr id="3" name="Text Placeholder 2"/>
          <p:cNvSpPr>
            <a:spLocks noGrp="1"/>
          </p:cNvSpPr>
          <p:nvPr>
            <p:ph type="body" sz="quarter" idx="11"/>
          </p:nvPr>
        </p:nvSpPr>
        <p:spPr/>
        <p:txBody>
          <a:bodyPr>
            <a:normAutofit fontScale="85000" lnSpcReduction="10000"/>
          </a:bodyPr>
          <a:lstStyle/>
          <a:p>
            <a:pPr algn="l"/>
            <a:r>
              <a:rPr lang="en-US" dirty="0" smtClean="0"/>
              <a:t>Question 14.</a:t>
            </a:r>
          </a:p>
          <a:p>
            <a:pPr algn="l"/>
            <a:r>
              <a:rPr lang="en-US" dirty="0" smtClean="0"/>
              <a:t>HQS requires a smoke detector in every bedroom?  Yes ____ No ____  </a:t>
            </a:r>
            <a:endParaRPr lang="en-US" dirty="0"/>
          </a:p>
        </p:txBody>
      </p:sp>
    </p:spTree>
  </p:cSld>
  <p:clrMapOvr>
    <a:masterClrMapping/>
  </p:clrMapOvr>
  <p:transition>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descr="Pool with kids.jpg"/>
          <p:cNvPicPr>
            <a:picLocks noGrp="1" noChangeAspect="1"/>
          </p:cNvPicPr>
          <p:nvPr>
            <p:ph type="pic" sz="quarter" idx="10"/>
          </p:nvPr>
        </p:nvPicPr>
        <p:blipFill>
          <a:blip r:embed="rId2"/>
          <a:srcRect l="1467" r="1467"/>
          <a:stretch>
            <a:fillRect/>
          </a:stretch>
        </p:blipFill>
        <p:spPr>
          <a:xfrm>
            <a:off x="533400" y="218391"/>
            <a:ext cx="7467600" cy="5039410"/>
          </a:xfrm>
        </p:spPr>
      </p:pic>
      <p:sp>
        <p:nvSpPr>
          <p:cNvPr id="3" name="Text Placeholder 2"/>
          <p:cNvSpPr>
            <a:spLocks noGrp="1"/>
          </p:cNvSpPr>
          <p:nvPr>
            <p:ph type="body" sz="quarter" idx="11"/>
          </p:nvPr>
        </p:nvSpPr>
        <p:spPr>
          <a:xfrm>
            <a:off x="533400" y="5334000"/>
            <a:ext cx="7467600" cy="1371600"/>
          </a:xfrm>
        </p:spPr>
        <p:txBody>
          <a:bodyPr>
            <a:normAutofit fontScale="92500"/>
          </a:bodyPr>
          <a:lstStyle/>
          <a:p>
            <a:pPr algn="l"/>
            <a:r>
              <a:rPr lang="en-US" dirty="0" smtClean="0"/>
              <a:t>Question 15:</a:t>
            </a:r>
          </a:p>
          <a:p>
            <a:pPr algn="l"/>
            <a:r>
              <a:rPr lang="en-US" dirty="0" smtClean="0"/>
              <a:t>Does the HSQ inspection include inspecting swimming pools on the property that the tenant has access to?     Yes ____  No ____</a:t>
            </a:r>
            <a:endParaRPr lang="en-US" dirty="0"/>
          </a:p>
        </p:txBody>
      </p:sp>
    </p:spTree>
  </p:cSld>
  <p:clrMapOvr>
    <a:masterClrMapping/>
  </p:clrMapOvr>
  <p:transition>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descr="Torn Kitchen Tile.jpg"/>
          <p:cNvPicPr>
            <a:picLocks noGrp="1" noChangeAspect="1"/>
          </p:cNvPicPr>
          <p:nvPr>
            <p:ph type="pic" sz="quarter" idx="10"/>
          </p:nvPr>
        </p:nvPicPr>
        <p:blipFill>
          <a:blip r:embed="rId2"/>
          <a:srcRect/>
          <a:stretch>
            <a:fillRect/>
          </a:stretch>
        </p:blipFill>
        <p:spPr>
          <a:xfrm>
            <a:off x="533400" y="218391"/>
            <a:ext cx="7467600" cy="5039410"/>
          </a:xfrm>
        </p:spPr>
      </p:pic>
      <p:sp>
        <p:nvSpPr>
          <p:cNvPr id="3" name="Text Placeholder 2"/>
          <p:cNvSpPr>
            <a:spLocks noGrp="1"/>
          </p:cNvSpPr>
          <p:nvPr>
            <p:ph type="body" sz="quarter" idx="11"/>
          </p:nvPr>
        </p:nvSpPr>
        <p:spPr>
          <a:xfrm>
            <a:off x="533400" y="5562600"/>
            <a:ext cx="7467600" cy="1143000"/>
          </a:xfrm>
        </p:spPr>
        <p:txBody>
          <a:bodyPr>
            <a:normAutofit fontScale="92500" lnSpcReduction="10000"/>
          </a:bodyPr>
          <a:lstStyle/>
          <a:p>
            <a:pPr algn="l"/>
            <a:r>
              <a:rPr lang="en-US" dirty="0" smtClean="0"/>
              <a:t>Question 16:</a:t>
            </a:r>
          </a:p>
          <a:p>
            <a:pPr algn="l"/>
            <a:r>
              <a:rPr lang="en-US" dirty="0" smtClean="0"/>
              <a:t>Would this small tear in the kitchen floor covering pass HQS?  Yes ____  No ____</a:t>
            </a:r>
            <a:endParaRPr lang="en-US" dirty="0"/>
          </a:p>
        </p:txBody>
      </p:sp>
    </p:spTree>
  </p:cSld>
  <p:clrMapOvr>
    <a:masterClrMapping/>
  </p:clrMapOvr>
  <p:transition>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descr="Kitchen Stove.jpg"/>
          <p:cNvPicPr>
            <a:picLocks noGrp="1" noChangeAspect="1"/>
          </p:cNvPicPr>
          <p:nvPr>
            <p:ph type="pic" sz="quarter" idx="10"/>
          </p:nvPr>
        </p:nvPicPr>
        <p:blipFill>
          <a:blip r:embed="rId2"/>
          <a:stretch>
            <a:fillRect/>
          </a:stretch>
        </p:blipFill>
        <p:spPr>
          <a:xfrm>
            <a:off x="304800" y="990600"/>
            <a:ext cx="4754880" cy="4953000"/>
          </a:xfrm>
        </p:spPr>
      </p:pic>
      <p:sp>
        <p:nvSpPr>
          <p:cNvPr id="3" name="Text Placeholder 2"/>
          <p:cNvSpPr>
            <a:spLocks noGrp="1"/>
          </p:cNvSpPr>
          <p:nvPr>
            <p:ph type="body" sz="quarter" idx="11"/>
          </p:nvPr>
        </p:nvSpPr>
        <p:spPr/>
        <p:txBody>
          <a:bodyPr/>
          <a:lstStyle/>
          <a:p>
            <a:r>
              <a:rPr lang="en-US" dirty="0" smtClean="0"/>
              <a:t>Question 17:</a:t>
            </a:r>
          </a:p>
          <a:p>
            <a:endParaRPr lang="en-US" dirty="0" smtClean="0"/>
          </a:p>
          <a:p>
            <a:r>
              <a:rPr lang="en-US" dirty="0" smtClean="0"/>
              <a:t>Would this basement foundation meet HQS requirements?</a:t>
            </a:r>
          </a:p>
          <a:p>
            <a:endParaRPr lang="en-US" dirty="0" smtClean="0"/>
          </a:p>
          <a:p>
            <a:r>
              <a:rPr lang="en-US" dirty="0" smtClean="0"/>
              <a:t>Yes ____</a:t>
            </a:r>
          </a:p>
          <a:p>
            <a:endParaRPr lang="en-US" dirty="0" smtClean="0"/>
          </a:p>
          <a:p>
            <a:r>
              <a:rPr lang="en-US" dirty="0" smtClean="0"/>
              <a:t>No ____</a:t>
            </a:r>
            <a:endParaRPr lang="en-US" dirty="0"/>
          </a:p>
        </p:txBody>
      </p:sp>
    </p:spTree>
  </p:cSld>
  <p:clrMapOvr>
    <a:masterClrMapping/>
  </p:clrMapOvr>
  <p:transition>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1"/>
          </p:nvPr>
        </p:nvSpPr>
        <p:spPr>
          <a:xfrm>
            <a:off x="457200" y="5562600"/>
            <a:ext cx="7620000" cy="1143000"/>
          </a:xfrm>
        </p:spPr>
        <p:txBody>
          <a:bodyPr>
            <a:normAutofit/>
          </a:bodyPr>
          <a:lstStyle/>
          <a:p>
            <a:pPr algn="l"/>
            <a:r>
              <a:rPr lang="en-US" dirty="0" smtClean="0"/>
              <a:t>Question 18:</a:t>
            </a:r>
          </a:p>
          <a:p>
            <a:pPr algn="l"/>
            <a:r>
              <a:rPr lang="en-US" dirty="0" smtClean="0"/>
              <a:t>Would the exterior of this unit pass HQS?  Yes ____ No ____</a:t>
            </a:r>
            <a:endParaRPr lang="en-US" dirty="0"/>
          </a:p>
        </p:txBody>
      </p:sp>
      <p:pic>
        <p:nvPicPr>
          <p:cNvPr id="6" name="Picture Placeholder 5" descr="house_siding_mold.jpg"/>
          <p:cNvPicPr>
            <a:picLocks noGrp="1" noChangeAspect="1"/>
          </p:cNvPicPr>
          <p:nvPr>
            <p:ph type="pic" sz="quarter" idx="10"/>
          </p:nvPr>
        </p:nvPicPr>
        <p:blipFill>
          <a:blip r:embed="rId2"/>
          <a:srcRect l="3333" r="3333"/>
          <a:stretch>
            <a:fillRect/>
          </a:stretch>
        </p:blipFill>
        <p:spPr>
          <a:xfrm>
            <a:off x="533400" y="218391"/>
            <a:ext cx="7467600" cy="5191810"/>
          </a:xfrm>
        </p:spPr>
      </p:pic>
    </p:spTree>
  </p:cSld>
  <p:clrMapOvr>
    <a:masterClrMapping/>
  </p:clrMapOvr>
  <p:transition>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1"/>
          </p:nvPr>
        </p:nvSpPr>
        <p:spPr>
          <a:xfrm>
            <a:off x="533400" y="5638800"/>
            <a:ext cx="7467600" cy="1066800"/>
          </a:xfrm>
        </p:spPr>
        <p:txBody>
          <a:bodyPr>
            <a:normAutofit/>
          </a:bodyPr>
          <a:lstStyle/>
          <a:p>
            <a:pPr algn="l"/>
            <a:r>
              <a:rPr lang="en-US" dirty="0" smtClean="0"/>
              <a:t>Question 19:</a:t>
            </a:r>
          </a:p>
          <a:p>
            <a:pPr algn="l"/>
            <a:r>
              <a:rPr lang="en-US" dirty="0" smtClean="0"/>
              <a:t>Would this driveway pass HQS?    Yes ____   No ____</a:t>
            </a:r>
            <a:endParaRPr lang="en-US" dirty="0"/>
          </a:p>
        </p:txBody>
      </p:sp>
      <p:pic>
        <p:nvPicPr>
          <p:cNvPr id="6" name="Picture Placeholder 5" descr="Fall Hazard at Driveway.jpg"/>
          <p:cNvPicPr>
            <a:picLocks noGrp="1" noChangeAspect="1"/>
          </p:cNvPicPr>
          <p:nvPr>
            <p:ph type="pic" sz="quarter" idx="10"/>
          </p:nvPr>
        </p:nvPicPr>
        <p:blipFill>
          <a:blip r:embed="rId2">
            <a:lum bright="10000" contrast="20000"/>
          </a:blip>
          <a:srcRect t="133" b="133"/>
          <a:stretch>
            <a:fillRect/>
          </a:stretch>
        </p:blipFill>
        <p:spPr>
          <a:xfrm>
            <a:off x="533400" y="218391"/>
            <a:ext cx="7467600" cy="5268010"/>
          </a:xfrm>
        </p:spPr>
      </p:pic>
    </p:spTree>
  </p:cSld>
  <p:clrMapOvr>
    <a:masterClrMapping/>
  </p:clrMapOvr>
  <p:transition>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descr="Exterior Condo.jpg"/>
          <p:cNvPicPr>
            <a:picLocks noGrp="1" noChangeAspect="1"/>
          </p:cNvPicPr>
          <p:nvPr>
            <p:ph type="pic" sz="quarter" idx="10"/>
          </p:nvPr>
        </p:nvPicPr>
        <p:blipFill>
          <a:blip r:embed="rId2"/>
          <a:srcRect l="4667" r="4667"/>
          <a:stretch>
            <a:fillRect/>
          </a:stretch>
        </p:blipFill>
        <p:spPr>
          <a:xfrm>
            <a:off x="533400" y="218391"/>
            <a:ext cx="7467600" cy="4658410"/>
          </a:xfrm>
        </p:spPr>
      </p:pic>
      <p:sp>
        <p:nvSpPr>
          <p:cNvPr id="3" name="Text Placeholder 2"/>
          <p:cNvSpPr>
            <a:spLocks noGrp="1"/>
          </p:cNvSpPr>
          <p:nvPr>
            <p:ph type="body" sz="quarter" idx="11"/>
          </p:nvPr>
        </p:nvSpPr>
        <p:spPr>
          <a:xfrm>
            <a:off x="533400" y="5029200"/>
            <a:ext cx="7467600" cy="1676400"/>
          </a:xfrm>
        </p:spPr>
        <p:txBody>
          <a:bodyPr>
            <a:normAutofit/>
          </a:bodyPr>
          <a:lstStyle/>
          <a:p>
            <a:pPr algn="l"/>
            <a:r>
              <a:rPr lang="en-US" dirty="0" smtClean="0"/>
              <a:t>Question 20:</a:t>
            </a:r>
          </a:p>
          <a:p>
            <a:pPr algn="l"/>
            <a:r>
              <a:rPr lang="en-US" dirty="0" smtClean="0"/>
              <a:t>Does the HQS inspection include inspecting the yard around the property and other structures on the property?     Yes ___ No ____</a:t>
            </a:r>
            <a:endParaRPr lang="en-US" dirty="0"/>
          </a:p>
        </p:txBody>
      </p:sp>
    </p:spTree>
  </p:cSld>
  <p:clrMapOvr>
    <a:masterClrMapping/>
  </p:clrMapOvr>
  <p:transition>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descr="Roof Leak.jpg"/>
          <p:cNvPicPr>
            <a:picLocks noGrp="1" noChangeAspect="1"/>
          </p:cNvPicPr>
          <p:nvPr>
            <p:ph type="pic" sz="quarter" idx="10"/>
          </p:nvPr>
        </p:nvPicPr>
        <p:blipFill>
          <a:blip r:embed="rId2"/>
          <a:stretch>
            <a:fillRect/>
          </a:stretch>
        </p:blipFill>
        <p:spPr>
          <a:xfrm>
            <a:off x="533400" y="479757"/>
            <a:ext cx="7467600" cy="4854244"/>
          </a:xfrm>
        </p:spPr>
      </p:pic>
      <p:sp>
        <p:nvSpPr>
          <p:cNvPr id="3" name="Text Placeholder 2"/>
          <p:cNvSpPr>
            <a:spLocks noGrp="1"/>
          </p:cNvSpPr>
          <p:nvPr>
            <p:ph type="body" sz="quarter" idx="11"/>
          </p:nvPr>
        </p:nvSpPr>
        <p:spPr>
          <a:xfrm>
            <a:off x="533400" y="5486400"/>
            <a:ext cx="7467600" cy="1219200"/>
          </a:xfrm>
        </p:spPr>
        <p:txBody>
          <a:bodyPr>
            <a:normAutofit lnSpcReduction="10000"/>
          </a:bodyPr>
          <a:lstStyle/>
          <a:p>
            <a:pPr algn="l"/>
            <a:r>
              <a:rPr lang="en-US" dirty="0" smtClean="0"/>
              <a:t>Question 21:</a:t>
            </a:r>
          </a:p>
          <a:p>
            <a:pPr algn="l"/>
            <a:r>
              <a:rPr lang="en-US" dirty="0" smtClean="0"/>
              <a:t>Would this basement pass HQS inspection?  Yes ___ No ___</a:t>
            </a:r>
            <a:endParaRPr lang="en-US" dirty="0"/>
          </a:p>
        </p:txBody>
      </p:sp>
    </p:spTree>
  </p:cSld>
  <p:clrMapOvr>
    <a:masterClrMapping/>
  </p:clrMapOvr>
  <p:transition>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descr="Hotwater Heater.jpg"/>
          <p:cNvPicPr>
            <a:picLocks noGrp="1" noChangeAspect="1"/>
          </p:cNvPicPr>
          <p:nvPr>
            <p:ph type="pic" sz="quarter" idx="10"/>
          </p:nvPr>
        </p:nvPicPr>
        <p:blipFill>
          <a:blip r:embed="rId2"/>
          <a:stretch>
            <a:fillRect/>
          </a:stretch>
        </p:blipFill>
        <p:spPr>
          <a:xfrm>
            <a:off x="1166973" y="228600"/>
            <a:ext cx="3030537" cy="6324600"/>
          </a:xfrm>
        </p:spPr>
      </p:pic>
      <p:sp>
        <p:nvSpPr>
          <p:cNvPr id="3" name="Text Placeholder 2"/>
          <p:cNvSpPr>
            <a:spLocks noGrp="1"/>
          </p:cNvSpPr>
          <p:nvPr>
            <p:ph type="body" sz="quarter" idx="11"/>
          </p:nvPr>
        </p:nvSpPr>
        <p:spPr/>
        <p:txBody>
          <a:bodyPr/>
          <a:lstStyle/>
          <a:p>
            <a:r>
              <a:rPr lang="en-US" dirty="0" smtClean="0"/>
              <a:t>Question 22:</a:t>
            </a:r>
          </a:p>
          <a:p>
            <a:endParaRPr lang="en-US" dirty="0" smtClean="0"/>
          </a:p>
          <a:p>
            <a:r>
              <a:rPr lang="en-US" dirty="0" smtClean="0"/>
              <a:t>Does this hot water heater meet HQS?</a:t>
            </a:r>
          </a:p>
          <a:p>
            <a:endParaRPr lang="en-US" dirty="0" smtClean="0"/>
          </a:p>
          <a:p>
            <a:r>
              <a:rPr lang="en-US" dirty="0" smtClean="0"/>
              <a:t>Yes ____</a:t>
            </a:r>
          </a:p>
          <a:p>
            <a:endParaRPr lang="en-US" dirty="0" smtClean="0"/>
          </a:p>
          <a:p>
            <a:r>
              <a:rPr lang="en-US" dirty="0" smtClean="0"/>
              <a:t>No ____</a:t>
            </a:r>
            <a:endParaRPr lang="en-US" dirty="0"/>
          </a:p>
        </p:txBody>
      </p:sp>
    </p:spTree>
  </p:cSld>
  <p:clrMapOvr>
    <a:masterClrMapping/>
  </p:clrMapOvr>
  <p:transition>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descr="mold-wall-1.jpg"/>
          <p:cNvPicPr>
            <a:picLocks noGrp="1" noChangeAspect="1"/>
          </p:cNvPicPr>
          <p:nvPr>
            <p:ph type="pic" sz="quarter" idx="10"/>
          </p:nvPr>
        </p:nvPicPr>
        <p:blipFill>
          <a:blip r:embed="rId2"/>
          <a:stretch>
            <a:fillRect/>
          </a:stretch>
        </p:blipFill>
        <p:spPr>
          <a:xfrm>
            <a:off x="609600" y="218391"/>
            <a:ext cx="4038600" cy="6258610"/>
          </a:xfrm>
        </p:spPr>
      </p:pic>
      <p:sp>
        <p:nvSpPr>
          <p:cNvPr id="3" name="Text Placeholder 2"/>
          <p:cNvSpPr>
            <a:spLocks noGrp="1"/>
          </p:cNvSpPr>
          <p:nvPr>
            <p:ph type="body" sz="quarter" idx="11"/>
          </p:nvPr>
        </p:nvSpPr>
        <p:spPr>
          <a:xfrm>
            <a:off x="4724400" y="228600"/>
            <a:ext cx="3276600" cy="6477000"/>
          </a:xfrm>
        </p:spPr>
        <p:txBody>
          <a:bodyPr>
            <a:normAutofit/>
          </a:bodyPr>
          <a:lstStyle/>
          <a:p>
            <a:pPr algn="l"/>
            <a:r>
              <a:rPr lang="en-US" dirty="0" smtClean="0"/>
              <a:t>Question 23:</a:t>
            </a:r>
          </a:p>
          <a:p>
            <a:pPr algn="l"/>
            <a:r>
              <a:rPr lang="en-US" dirty="0" smtClean="0"/>
              <a:t>The family living in this 100 year old house has a 3 year old son.  </a:t>
            </a:r>
          </a:p>
          <a:p>
            <a:pPr algn="l"/>
            <a:endParaRPr lang="en-US" dirty="0" smtClean="0"/>
          </a:p>
          <a:p>
            <a:pPr algn="l"/>
            <a:r>
              <a:rPr lang="en-US" dirty="0" smtClean="0"/>
              <a:t>Can the landlord scrape and paint this wall in order to meet HQS? </a:t>
            </a:r>
          </a:p>
          <a:p>
            <a:pPr algn="l"/>
            <a:endParaRPr lang="en-US" dirty="0" smtClean="0"/>
          </a:p>
          <a:p>
            <a:pPr algn="l"/>
            <a:r>
              <a:rPr lang="en-US" dirty="0" smtClean="0"/>
              <a:t>Yes ___ </a:t>
            </a:r>
          </a:p>
          <a:p>
            <a:pPr algn="l"/>
            <a:endParaRPr lang="en-US" dirty="0" smtClean="0"/>
          </a:p>
          <a:p>
            <a:pPr algn="l"/>
            <a:r>
              <a:rPr lang="en-US" dirty="0" smtClean="0"/>
              <a:t>No ____  </a:t>
            </a:r>
            <a:endParaRPr lang="en-US" dirty="0"/>
          </a:p>
        </p:txBody>
      </p:sp>
    </p:spTree>
  </p:cSld>
  <p:clrMapOvr>
    <a:masterClrMapping/>
  </p:clrMapOvr>
  <p:transition>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descr="water damage kitchen.gif"/>
          <p:cNvPicPr>
            <a:picLocks noGrp="1" noChangeAspect="1"/>
          </p:cNvPicPr>
          <p:nvPr>
            <p:ph type="pic" sz="quarter" idx="10"/>
          </p:nvPr>
        </p:nvPicPr>
        <p:blipFill>
          <a:blip r:embed="rId2"/>
          <a:stretch>
            <a:fillRect/>
          </a:stretch>
        </p:blipFill>
        <p:spPr>
          <a:xfrm>
            <a:off x="533400" y="532030"/>
            <a:ext cx="7467600" cy="4973421"/>
          </a:xfrm>
        </p:spPr>
      </p:pic>
      <p:sp>
        <p:nvSpPr>
          <p:cNvPr id="3" name="Text Placeholder 2"/>
          <p:cNvSpPr>
            <a:spLocks noGrp="1"/>
          </p:cNvSpPr>
          <p:nvPr>
            <p:ph type="body" sz="quarter" idx="11"/>
          </p:nvPr>
        </p:nvSpPr>
        <p:spPr>
          <a:xfrm>
            <a:off x="533400" y="5562600"/>
            <a:ext cx="7467600" cy="1143000"/>
          </a:xfrm>
        </p:spPr>
        <p:txBody>
          <a:bodyPr>
            <a:normAutofit fontScale="92500" lnSpcReduction="10000"/>
          </a:bodyPr>
          <a:lstStyle/>
          <a:p>
            <a:pPr algn="l"/>
            <a:r>
              <a:rPr lang="en-US" dirty="0" smtClean="0"/>
              <a:t>Question 24:</a:t>
            </a:r>
          </a:p>
          <a:p>
            <a:pPr algn="l"/>
            <a:r>
              <a:rPr lang="en-US" dirty="0" smtClean="0"/>
              <a:t>Is tenant housekeeping part of the HQS inspection?  </a:t>
            </a:r>
          </a:p>
          <a:p>
            <a:pPr algn="l"/>
            <a:r>
              <a:rPr lang="en-US" dirty="0" smtClean="0"/>
              <a:t>Yes ___ No ____ </a:t>
            </a:r>
            <a:endParaRPr lang="en-US" dirty="0"/>
          </a:p>
        </p:txBody>
      </p:sp>
    </p:spTree>
  </p:cSld>
  <p:clrMapOvr>
    <a:masterClrMapping/>
  </p:clrMapOvr>
  <p:transition>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descr="Apartment Building.jpg"/>
          <p:cNvPicPr>
            <a:picLocks noGrp="1" noChangeAspect="1"/>
          </p:cNvPicPr>
          <p:nvPr>
            <p:ph type="pic" sz="quarter" idx="10"/>
          </p:nvPr>
        </p:nvPicPr>
        <p:blipFill>
          <a:blip r:embed="rId2"/>
          <a:srcRect t="5704" b="5704"/>
          <a:stretch>
            <a:fillRect/>
          </a:stretch>
        </p:blipFill>
        <p:spPr/>
      </p:pic>
      <p:sp>
        <p:nvSpPr>
          <p:cNvPr id="3" name="Text Placeholder 2"/>
          <p:cNvSpPr>
            <a:spLocks noGrp="1"/>
          </p:cNvSpPr>
          <p:nvPr>
            <p:ph type="body" sz="quarter" idx="11"/>
          </p:nvPr>
        </p:nvSpPr>
        <p:spPr/>
        <p:txBody>
          <a:bodyPr>
            <a:normAutofit/>
          </a:bodyPr>
          <a:lstStyle/>
          <a:p>
            <a:pPr algn="l"/>
            <a:r>
              <a:rPr lang="en-US" dirty="0" smtClean="0"/>
              <a:t>Question 25:</a:t>
            </a:r>
          </a:p>
          <a:p>
            <a:pPr algn="l"/>
            <a:endParaRPr lang="en-US" dirty="0" smtClean="0"/>
          </a:p>
          <a:p>
            <a:pPr algn="l"/>
            <a:r>
              <a:rPr lang="en-US" dirty="0" smtClean="0"/>
              <a:t>Are window locks required by HQS on </a:t>
            </a:r>
            <a:r>
              <a:rPr lang="en-US" u="sng" dirty="0" smtClean="0"/>
              <a:t>all</a:t>
            </a:r>
            <a:r>
              <a:rPr lang="en-US" dirty="0" smtClean="0"/>
              <a:t> windows in a rental unit?  </a:t>
            </a:r>
          </a:p>
          <a:p>
            <a:pPr algn="l"/>
            <a:r>
              <a:rPr lang="en-US" dirty="0" smtClean="0"/>
              <a:t>   </a:t>
            </a:r>
          </a:p>
          <a:p>
            <a:pPr algn="l"/>
            <a:r>
              <a:rPr lang="en-US" dirty="0" smtClean="0"/>
              <a:t>Yes ___ </a:t>
            </a:r>
          </a:p>
          <a:p>
            <a:pPr algn="l"/>
            <a:endParaRPr lang="en-US" dirty="0" smtClean="0"/>
          </a:p>
          <a:p>
            <a:pPr algn="l"/>
            <a:r>
              <a:rPr lang="en-US" dirty="0" smtClean="0"/>
              <a:t>No ___</a:t>
            </a:r>
            <a:endParaRPr lang="en-US" dirty="0"/>
          </a:p>
        </p:txBody>
      </p:sp>
    </p:spTree>
  </p:cSld>
  <p:clrMapOvr>
    <a:masterClrMapping/>
  </p:clrMapOvr>
  <p:transition>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descr="NOLAMapleRoofersTrash8Nov[1].jpg"/>
          <p:cNvPicPr>
            <a:picLocks noGrp="1" noChangeAspect="1"/>
          </p:cNvPicPr>
          <p:nvPr>
            <p:ph type="pic" sz="quarter" idx="10"/>
          </p:nvPr>
        </p:nvPicPr>
        <p:blipFill>
          <a:blip r:embed="rId2" cstate="print"/>
          <a:srcRect l="10442" r="10442"/>
          <a:stretch>
            <a:fillRect/>
          </a:stretch>
        </p:blipFill>
        <p:spPr>
          <a:xfrm>
            <a:off x="533400" y="218391"/>
            <a:ext cx="7467600" cy="5039410"/>
          </a:xfrm>
        </p:spPr>
      </p:pic>
      <p:sp>
        <p:nvSpPr>
          <p:cNvPr id="3" name="Text Placeholder 2"/>
          <p:cNvSpPr>
            <a:spLocks noGrp="1"/>
          </p:cNvSpPr>
          <p:nvPr>
            <p:ph type="body" sz="quarter" idx="11"/>
          </p:nvPr>
        </p:nvSpPr>
        <p:spPr>
          <a:xfrm>
            <a:off x="533400" y="5334000"/>
            <a:ext cx="7467600" cy="1371600"/>
          </a:xfrm>
        </p:spPr>
        <p:txBody>
          <a:bodyPr>
            <a:normAutofit/>
          </a:bodyPr>
          <a:lstStyle/>
          <a:p>
            <a:pPr algn="l"/>
            <a:r>
              <a:rPr lang="en-US" dirty="0" smtClean="0"/>
              <a:t>Question 26:</a:t>
            </a:r>
          </a:p>
          <a:p>
            <a:pPr algn="l"/>
            <a:r>
              <a:rPr lang="en-US" dirty="0" smtClean="0"/>
              <a:t>Is reviewing neighborhood conditions part of the HQS inspection process?       Yes ____ No ____</a:t>
            </a:r>
            <a:endParaRPr lang="en-US" dirty="0"/>
          </a:p>
        </p:txBody>
      </p:sp>
    </p:spTree>
  </p:cSld>
  <p:clrMapOvr>
    <a:masterClrMapping/>
  </p:clrMapOvr>
  <p:transition>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descr="Window Sash.gif"/>
          <p:cNvPicPr>
            <a:picLocks noGrp="1" noChangeAspect="1"/>
          </p:cNvPicPr>
          <p:nvPr>
            <p:ph type="pic" sz="quarter" idx="10"/>
          </p:nvPr>
        </p:nvPicPr>
        <p:blipFill>
          <a:blip r:embed="rId2"/>
          <a:stretch>
            <a:fillRect/>
          </a:stretch>
        </p:blipFill>
        <p:spPr>
          <a:xfrm>
            <a:off x="576150" y="228600"/>
            <a:ext cx="4212183" cy="6324600"/>
          </a:xfrm>
        </p:spPr>
      </p:pic>
      <p:sp>
        <p:nvSpPr>
          <p:cNvPr id="3" name="Text Placeholder 2"/>
          <p:cNvSpPr>
            <a:spLocks noGrp="1"/>
          </p:cNvSpPr>
          <p:nvPr>
            <p:ph type="body" sz="quarter" idx="11"/>
          </p:nvPr>
        </p:nvSpPr>
        <p:spPr/>
        <p:txBody>
          <a:bodyPr/>
          <a:lstStyle/>
          <a:p>
            <a:r>
              <a:rPr lang="en-US" dirty="0" smtClean="0"/>
              <a:t>Question 27:</a:t>
            </a:r>
          </a:p>
          <a:p>
            <a:endParaRPr lang="en-US" dirty="0" smtClean="0"/>
          </a:p>
          <a:p>
            <a:r>
              <a:rPr lang="en-US" dirty="0" smtClean="0"/>
              <a:t>Does this window meet HQS requirements?</a:t>
            </a:r>
          </a:p>
          <a:p>
            <a:endParaRPr lang="en-US" dirty="0" smtClean="0"/>
          </a:p>
          <a:p>
            <a:r>
              <a:rPr lang="en-US" dirty="0" smtClean="0"/>
              <a:t>Yes ____</a:t>
            </a:r>
          </a:p>
          <a:p>
            <a:endParaRPr lang="en-US" dirty="0" smtClean="0"/>
          </a:p>
          <a:p>
            <a:r>
              <a:rPr lang="en-US" dirty="0" smtClean="0"/>
              <a:t>No ____</a:t>
            </a:r>
            <a:endParaRPr lang="en-US" dirty="0"/>
          </a:p>
        </p:txBody>
      </p:sp>
    </p:spTree>
  </p:cSld>
  <p:clrMapOvr>
    <a:masterClrMapping/>
  </p:clrMapOvr>
  <p:transition>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descr="laundry room.jpg"/>
          <p:cNvPicPr>
            <a:picLocks noGrp="1" noChangeAspect="1"/>
          </p:cNvPicPr>
          <p:nvPr>
            <p:ph type="pic" sz="quarter" idx="10"/>
          </p:nvPr>
        </p:nvPicPr>
        <p:blipFill>
          <a:blip r:embed="rId2"/>
          <a:srcRect/>
          <a:stretch>
            <a:fillRect/>
          </a:stretch>
        </p:blipFill>
        <p:spPr>
          <a:xfrm>
            <a:off x="533400" y="218391"/>
            <a:ext cx="7467600" cy="4963210"/>
          </a:xfrm>
        </p:spPr>
      </p:pic>
      <p:sp>
        <p:nvSpPr>
          <p:cNvPr id="3" name="Text Placeholder 2"/>
          <p:cNvSpPr>
            <a:spLocks noGrp="1"/>
          </p:cNvSpPr>
          <p:nvPr>
            <p:ph type="body" sz="quarter" idx="11"/>
          </p:nvPr>
        </p:nvSpPr>
        <p:spPr>
          <a:xfrm>
            <a:off x="533400" y="5334000"/>
            <a:ext cx="7467600" cy="1371600"/>
          </a:xfrm>
        </p:spPr>
        <p:txBody>
          <a:bodyPr>
            <a:normAutofit/>
          </a:bodyPr>
          <a:lstStyle/>
          <a:p>
            <a:pPr algn="l"/>
            <a:r>
              <a:rPr lang="en-US" dirty="0" smtClean="0"/>
              <a:t>Question 28:</a:t>
            </a:r>
          </a:p>
          <a:p>
            <a:pPr algn="l"/>
            <a:r>
              <a:rPr lang="en-US" dirty="0" smtClean="0"/>
              <a:t>HQS inspectors should inspect all areas where the tenant lives and goes in the building?  Yes ____ No ____ </a:t>
            </a:r>
            <a:endParaRPr lang="en-US" dirty="0"/>
          </a:p>
        </p:txBody>
      </p:sp>
    </p:spTree>
  </p:cSld>
  <p:clrMapOvr>
    <a:masterClrMapping/>
  </p:clrMapOvr>
  <p:transition>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descr="Cute House.jpg"/>
          <p:cNvPicPr>
            <a:picLocks noGrp="1" noChangeAspect="1"/>
          </p:cNvPicPr>
          <p:nvPr>
            <p:ph type="pic" sz="quarter" idx="10"/>
          </p:nvPr>
        </p:nvPicPr>
        <p:blipFill>
          <a:blip r:embed="rId2"/>
          <a:srcRect t="12500" b="12500"/>
          <a:stretch>
            <a:fillRect/>
          </a:stretch>
        </p:blipFill>
        <p:spPr>
          <a:xfrm>
            <a:off x="533400" y="218391"/>
            <a:ext cx="7467600" cy="5344210"/>
          </a:xfrm>
        </p:spPr>
      </p:pic>
      <p:sp>
        <p:nvSpPr>
          <p:cNvPr id="3" name="Text Placeholder 2"/>
          <p:cNvSpPr>
            <a:spLocks noGrp="1"/>
          </p:cNvSpPr>
          <p:nvPr>
            <p:ph type="body" sz="quarter" idx="11"/>
          </p:nvPr>
        </p:nvSpPr>
        <p:spPr>
          <a:xfrm>
            <a:off x="533400" y="5638800"/>
            <a:ext cx="7467600" cy="1066800"/>
          </a:xfrm>
        </p:spPr>
        <p:txBody>
          <a:bodyPr>
            <a:normAutofit fontScale="92500" lnSpcReduction="10000"/>
          </a:bodyPr>
          <a:lstStyle/>
          <a:p>
            <a:pPr algn="l"/>
            <a:r>
              <a:rPr lang="en-US" dirty="0" smtClean="0"/>
              <a:t>Final Question:</a:t>
            </a:r>
          </a:p>
          <a:p>
            <a:pPr algn="l"/>
            <a:r>
              <a:rPr lang="en-US" dirty="0" smtClean="0"/>
              <a:t>Does this rental unit meet the lead paint requirements of HQS?  Yes ___ No ___</a:t>
            </a:r>
            <a:endParaRPr lang="en-US" dirty="0"/>
          </a:p>
        </p:txBody>
      </p:sp>
    </p:spTree>
  </p:cSld>
  <p:clrMapOvr>
    <a:masterClrMapping/>
  </p:clrMapOvr>
  <p:transition>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1"/>
          </p:nvPr>
        </p:nvSpPr>
        <p:spPr/>
        <p:txBody>
          <a:bodyPr>
            <a:noAutofit/>
          </a:bodyPr>
          <a:lstStyle/>
          <a:p>
            <a:pPr algn="ctr"/>
            <a:r>
              <a:rPr lang="en-US" sz="5400" dirty="0" smtClean="0"/>
              <a:t>The End</a:t>
            </a:r>
            <a:endParaRPr lang="en-US" sz="5400" dirty="0"/>
          </a:p>
        </p:txBody>
      </p:sp>
      <p:pic>
        <p:nvPicPr>
          <p:cNvPr id="16" name="Picture Placeholder 15" descr="Cottage Garden.jpg"/>
          <p:cNvPicPr>
            <a:picLocks noGrp="1" noChangeAspect="1"/>
          </p:cNvPicPr>
          <p:nvPr>
            <p:ph type="pic" sz="quarter" idx="10"/>
          </p:nvPr>
        </p:nvPicPr>
        <p:blipFill>
          <a:blip r:embed="rId2"/>
          <a:srcRect l="6133" r="6133"/>
          <a:stretch>
            <a:fillRect/>
          </a:stretch>
        </p:blipFill>
        <p:spPr/>
      </p:pic>
    </p:spTree>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ContemporaryPhotoAlbu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shade val="50000"/>
                <a:satMod val="155000"/>
              </a:schemeClr>
            </a:gs>
            <a:gs pos="35000">
              <a:schemeClr val="phClr">
                <a:shade val="75000"/>
                <a:satMod val="155000"/>
              </a:schemeClr>
            </a:gs>
            <a:gs pos="100000">
              <a:schemeClr val="phClr">
                <a:tint val="80000"/>
                <a:satMod val="255000"/>
              </a:schemeClr>
            </a:gs>
          </a:gsLst>
          <a:lin ang="16200000" scaled="0"/>
        </a:gradFill>
        <a:gradFill rotWithShape="1">
          <a:gsLst>
            <a:gs pos="0">
              <a:schemeClr val="phClr">
                <a:tint val="80000"/>
                <a:satMod val="300000"/>
              </a:schemeClr>
            </a:gs>
            <a:gs pos="100000">
              <a:schemeClr val="phClr">
                <a:shade val="30000"/>
                <a:satMod val="200000"/>
              </a:schemeClr>
            </a:gs>
          </a:gsLst>
          <a:path path="circle">
            <a:fillToRect l="100000" t="100000" r="100000" b="10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Grek" typeface=""/>
        <a:font script="Cyrl" typeface=""/>
        <a:font script="Jpan" typeface="ＭＳ Ｐゴシック"/>
        <a:font script="Hang" typeface="맑은 고딕"/>
        <a:font script="Hans" typeface="宋体"/>
        <a:font script="Hant" typeface="微軟正黑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Grek" typeface=""/>
        <a:font script="Cyrl"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hade val="98000"/>
                <a:satMod val="300000"/>
              </a:schemeClr>
            </a:gs>
            <a:gs pos="25000">
              <a:schemeClr val="phClr">
                <a:tint val="37000"/>
                <a:shade val="98000"/>
                <a:satMod val="300000"/>
              </a:schemeClr>
            </a:gs>
            <a:gs pos="100000">
              <a:schemeClr val="phClr">
                <a:tint val="5000"/>
                <a:satMod val="350000"/>
              </a:schemeClr>
            </a:gs>
          </a:gsLst>
          <a:lin ang="16200000" scaled="1"/>
        </a:gradFill>
        <a:gradFill rotWithShape="1">
          <a:gsLst>
            <a:gs pos="0">
              <a:schemeClr val="phClr">
                <a:shade val="75000"/>
                <a:satMod val="160000"/>
              </a:schemeClr>
            </a:gs>
            <a:gs pos="62000">
              <a:schemeClr val="phClr">
                <a:satMod val="125000"/>
              </a:schemeClr>
            </a:gs>
            <a:gs pos="100000">
              <a:schemeClr val="phClr">
                <a:tint val="80000"/>
                <a:satMod val="140000"/>
              </a:schemeClr>
            </a:gs>
          </a:gsLst>
          <a:lin ang="16200000" scaled="0"/>
        </a:gradFill>
      </a:fillStyleLst>
      <a:lnStyleLst>
        <a:ln w="6350" cap="rnd" cmpd="sng" algn="ctr">
          <a:solidFill>
            <a:schemeClr val="phClr"/>
          </a:solidFill>
          <a:prstDash val="solid"/>
        </a:ln>
        <a:ln w="25400" cap="rnd" cmpd="sng" algn="ctr">
          <a:solidFill>
            <a:schemeClr val="phClr"/>
          </a:solidFill>
          <a:prstDash val="solid"/>
        </a:ln>
        <a:ln w="34925" cap="rnd" cmpd="sng" algn="ctr">
          <a:solidFill>
            <a:schemeClr val="phClr"/>
          </a:solidFill>
          <a:prstDash val="solid"/>
        </a:ln>
      </a:lnStyleLst>
      <a:effectStyleLst>
        <a:effectStyle>
          <a:effectLst>
            <a:outerShdw blurRad="63500" dist="25400" dir="5400000">
              <a:srgbClr val="000000">
                <a:alpha val="43137"/>
              </a:srgbClr>
            </a:outerShdw>
          </a:effectLst>
        </a:effectStyle>
        <a:effectStyle>
          <a:effectLst>
            <a:outerShdw blurRad="50800" dist="38100" dir="5400000">
              <a:srgbClr val="000000">
                <a:alpha val="45882"/>
              </a:srgbClr>
            </a:outerShdw>
          </a:effectLst>
          <a:scene3d>
            <a:camera prst="orthographicFront" fov="0">
              <a:rot lat="0" lon="0" rev="0"/>
            </a:camera>
            <a:lightRig rig="contrasting" dir="t">
              <a:rot lat="0" lon="0" rev="16500000"/>
            </a:lightRig>
          </a:scene3d>
          <a:sp3d contourW="12700" prstMaterial="powder">
            <a:bevelT h="50800"/>
            <a:contourClr>
              <a:schemeClr val="phClr"/>
            </a:contourClr>
          </a:sp3d>
        </a:effectStyle>
        <a:effectStyle>
          <a:effectLst>
            <a:reflection blurRad="12700" stA="25000" endPos="28000" dist="38100" dir="5400000" sy="-100000"/>
          </a:effectLst>
          <a:scene3d>
            <a:camera prst="orthographicFront" fov="0">
              <a:rot lat="0" lon="0" rev="0"/>
            </a:camera>
            <a:lightRig rig="threePt" dir="t">
              <a:rot lat="0" lon="0" rev="0"/>
            </a:lightRig>
          </a:scene3d>
          <a:sp3d>
            <a:bevelT w="139700" h="38100"/>
            <a:contourClr>
              <a:schemeClr val="phClr"/>
            </a:contourClr>
          </a:sp3d>
        </a:effectStyle>
      </a:effectStyleLst>
      <a:bgFillStyleLst>
        <a:solidFill>
          <a:schemeClr val="phClr"/>
        </a:solidFill>
        <a:gradFill rotWithShape="1">
          <a:gsLst>
            <a:gs pos="0">
              <a:schemeClr val="phClr">
                <a:shade val="75000"/>
                <a:satMod val="250000"/>
              </a:schemeClr>
            </a:gs>
            <a:gs pos="20000">
              <a:schemeClr val="phClr">
                <a:shade val="85000"/>
                <a:satMod val="175000"/>
              </a:schemeClr>
            </a:gs>
            <a:gs pos="100000">
              <a:schemeClr val="phClr">
                <a:tint val="70000"/>
                <a:satMod val="175000"/>
              </a:schemeClr>
            </a:gs>
          </a:gsLst>
          <a:lin ang="16200000" scaled="1"/>
        </a:gradFill>
        <a:gradFill rotWithShape="1">
          <a:gsLst>
            <a:gs pos="0">
              <a:schemeClr val="phClr">
                <a:shade val="50000"/>
                <a:satMod val="145000"/>
              </a:schemeClr>
            </a:gs>
            <a:gs pos="30000">
              <a:schemeClr val="phClr">
                <a:shade val="65000"/>
                <a:satMod val="155000"/>
              </a:schemeClr>
            </a:gs>
            <a:gs pos="100000">
              <a:schemeClr val="phClr">
                <a:tint val="60000"/>
                <a:satMod val="170000"/>
              </a:schemeClr>
            </a:gs>
          </a:gsLst>
          <a:lin ang="16200000" scaled="1"/>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Grek" typeface=""/>
        <a:font script="Cyrl" typeface=""/>
        <a:font script="Jpan" typeface="ＭＳ Ｐゴシック"/>
        <a:font script="Hang" typeface="맑은 고딕"/>
        <a:font script="Hans" typeface="宋体"/>
        <a:font script="Hant" typeface="微軟正黑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Grek" typeface=""/>
        <a:font script="Cyrl"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hade val="98000"/>
                <a:satMod val="300000"/>
              </a:schemeClr>
            </a:gs>
            <a:gs pos="25000">
              <a:schemeClr val="phClr">
                <a:tint val="37000"/>
                <a:shade val="98000"/>
                <a:satMod val="300000"/>
              </a:schemeClr>
            </a:gs>
            <a:gs pos="100000">
              <a:schemeClr val="phClr">
                <a:tint val="5000"/>
                <a:satMod val="350000"/>
              </a:schemeClr>
            </a:gs>
          </a:gsLst>
          <a:lin ang="16200000" scaled="1"/>
        </a:gradFill>
        <a:gradFill rotWithShape="1">
          <a:gsLst>
            <a:gs pos="0">
              <a:schemeClr val="phClr">
                <a:shade val="75000"/>
                <a:satMod val="160000"/>
              </a:schemeClr>
            </a:gs>
            <a:gs pos="62000">
              <a:schemeClr val="phClr">
                <a:satMod val="125000"/>
              </a:schemeClr>
            </a:gs>
            <a:gs pos="100000">
              <a:schemeClr val="phClr">
                <a:tint val="80000"/>
                <a:satMod val="140000"/>
              </a:schemeClr>
            </a:gs>
          </a:gsLst>
          <a:lin ang="16200000" scaled="0"/>
        </a:gradFill>
      </a:fillStyleLst>
      <a:lnStyleLst>
        <a:ln w="6350" cap="rnd" cmpd="sng" algn="ctr">
          <a:solidFill>
            <a:schemeClr val="phClr"/>
          </a:solidFill>
          <a:prstDash val="solid"/>
        </a:ln>
        <a:ln w="25400" cap="rnd" cmpd="sng" algn="ctr">
          <a:solidFill>
            <a:schemeClr val="phClr"/>
          </a:solidFill>
          <a:prstDash val="solid"/>
        </a:ln>
        <a:ln w="34925" cap="rnd" cmpd="sng" algn="ctr">
          <a:solidFill>
            <a:schemeClr val="phClr"/>
          </a:solidFill>
          <a:prstDash val="solid"/>
        </a:ln>
      </a:lnStyleLst>
      <a:effectStyleLst>
        <a:effectStyle>
          <a:effectLst>
            <a:outerShdw blurRad="63500" dist="25400" dir="5400000">
              <a:srgbClr val="000000">
                <a:alpha val="43137"/>
              </a:srgbClr>
            </a:outerShdw>
          </a:effectLst>
        </a:effectStyle>
        <a:effectStyle>
          <a:effectLst>
            <a:outerShdw blurRad="50800" dist="38100" dir="5400000">
              <a:srgbClr val="000000">
                <a:alpha val="45882"/>
              </a:srgbClr>
            </a:outerShdw>
          </a:effectLst>
          <a:scene3d>
            <a:camera prst="orthographicFront" fov="0">
              <a:rot lat="0" lon="0" rev="0"/>
            </a:camera>
            <a:lightRig rig="contrasting" dir="t">
              <a:rot lat="0" lon="0" rev="16500000"/>
            </a:lightRig>
          </a:scene3d>
          <a:sp3d contourW="12700" prstMaterial="powder">
            <a:bevelT h="50800"/>
            <a:contourClr>
              <a:schemeClr val="phClr"/>
            </a:contourClr>
          </a:sp3d>
        </a:effectStyle>
        <a:effectStyle>
          <a:effectLst>
            <a:reflection blurRad="12700" stA="25000" endPos="28000" dist="38100" dir="5400000" sy="-100000"/>
          </a:effectLst>
          <a:scene3d>
            <a:camera prst="orthographicFront" fov="0">
              <a:rot lat="0" lon="0" rev="0"/>
            </a:camera>
            <a:lightRig rig="threePt" dir="t">
              <a:rot lat="0" lon="0" rev="0"/>
            </a:lightRig>
          </a:scene3d>
          <a:sp3d>
            <a:bevelT w="139700" h="38100"/>
            <a:contourClr>
              <a:schemeClr val="phClr"/>
            </a:contourClr>
          </a:sp3d>
        </a:effectStyle>
      </a:effectStyleLst>
      <a:bgFillStyleLst>
        <a:solidFill>
          <a:schemeClr val="phClr"/>
        </a:solidFill>
        <a:gradFill rotWithShape="1">
          <a:gsLst>
            <a:gs pos="0">
              <a:schemeClr val="phClr">
                <a:shade val="75000"/>
                <a:satMod val="250000"/>
              </a:schemeClr>
            </a:gs>
            <a:gs pos="20000">
              <a:schemeClr val="phClr">
                <a:shade val="85000"/>
                <a:satMod val="175000"/>
              </a:schemeClr>
            </a:gs>
            <a:gs pos="100000">
              <a:schemeClr val="phClr">
                <a:tint val="70000"/>
                <a:satMod val="175000"/>
              </a:schemeClr>
            </a:gs>
          </a:gsLst>
          <a:lin ang="16200000" scaled="1"/>
        </a:gradFill>
        <a:gradFill rotWithShape="1">
          <a:gsLst>
            <a:gs pos="0">
              <a:schemeClr val="phClr">
                <a:shade val="50000"/>
                <a:satMod val="145000"/>
              </a:schemeClr>
            </a:gs>
            <a:gs pos="30000">
              <a:schemeClr val="phClr">
                <a:shade val="65000"/>
                <a:satMod val="155000"/>
              </a:schemeClr>
            </a:gs>
            <a:gs pos="100000">
              <a:schemeClr val="phClr">
                <a:tint val="60000"/>
                <a:satMod val="170000"/>
              </a:schemeClr>
            </a:gs>
          </a:gsLst>
          <a:lin ang="16200000" scaled="1"/>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ContemporaryPhotoAlbum</Template>
  <TotalTime>0</TotalTime>
  <Words>2573</Words>
  <Application>Microsoft Office PowerPoint</Application>
  <PresentationFormat>On-screen Show (4:3)</PresentationFormat>
  <Paragraphs>406</Paragraphs>
  <Slides>46</Slides>
  <Notes>7</Notes>
  <HiddenSlides>0</HiddenSlides>
  <MMClips>0</MMClips>
  <ScaleCrop>false</ScaleCrop>
  <HeadingPairs>
    <vt:vector size="4" baseType="variant">
      <vt:variant>
        <vt:lpstr>Theme</vt:lpstr>
      </vt:variant>
      <vt:variant>
        <vt:i4>1</vt:i4>
      </vt:variant>
      <vt:variant>
        <vt:lpstr>Slide Titles</vt:lpstr>
      </vt:variant>
      <vt:variant>
        <vt:i4>46</vt:i4>
      </vt:variant>
    </vt:vector>
  </HeadingPairs>
  <TitlesOfParts>
    <vt:vector size="47" baseType="lpstr">
      <vt:lpstr>ContemporaryPhotoAlbum</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2008-07-31T14:21:47Z</dcterms:created>
  <dcterms:modified xsi:type="dcterms:W3CDTF">2008-09-09T20:46:33Z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LCID">
    <vt:i4>1033</vt:i4>
  </property>
  <property fmtid="{D5CDD505-2E9C-101B-9397-08002B2CF9AE}" pid="3" name="_Version">
    <vt:lpwstr>12.0.4518</vt:lpwstr>
  </property>
</Properties>
</file>