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4"/>
  </p:sldMasterIdLst>
  <p:notesMasterIdLst>
    <p:notesMasterId r:id="rId6"/>
  </p:notesMasterIdLst>
  <p:sldIdLst>
    <p:sldId id="258" r:id="rId5"/>
  </p:sldIdLst>
  <p:sldSz cx="43891200" cy="32918400"/>
  <p:notesSz cx="9144000" cy="6858000"/>
  <p:defaultTextStyle>
    <a:defPPr>
      <a:defRPr lang="en-US"/>
    </a:defPPr>
    <a:lvl1pPr marL="0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43338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686677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30014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373353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16691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060030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03368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746705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ED6"/>
    <a:srgbClr val="425563"/>
    <a:srgbClr val="7A81FF"/>
    <a:srgbClr val="FF40FF"/>
    <a:srgbClr val="FAF14B"/>
    <a:srgbClr val="5E00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429"/>
  </p:normalViewPr>
  <p:slideViewPr>
    <p:cSldViewPr snapToGrid="0" snapToObjects="1">
      <p:cViewPr>
        <p:scale>
          <a:sx n="25" d="100"/>
          <a:sy n="25" d="100"/>
        </p:scale>
        <p:origin x="-36" y="-1140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://moteam.state.mo.us/dmh/DD/DDRegionalOffices/KansasCity/KCROLT/Shared%20Documents/WIRC-IT%20FY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4400" baseline="0" dirty="0" smtClean="0"/>
              <a:t>WIRC-IT Card Giving by Value 2019</a:t>
            </a:r>
            <a:endParaRPr lang="en-US" sz="44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6288542503076959"/>
          <c:y val="0.16203717564582953"/>
          <c:w val="0.57369875049261143"/>
          <c:h val="0.7428551180526852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'2019 Data'!$B$11:$B$17</c:f>
              <c:strCache>
                <c:ptCount val="7"/>
                <c:pt idx="0">
                  <c:v>Total</c:v>
                </c:pt>
                <c:pt idx="1">
                  <c:v>Teamwork</c:v>
                </c:pt>
                <c:pt idx="2">
                  <c:v>Inclusion</c:v>
                </c:pt>
                <c:pt idx="3">
                  <c:v>Communcation</c:v>
                </c:pt>
                <c:pt idx="4">
                  <c:v>Integrity</c:v>
                </c:pt>
                <c:pt idx="5">
                  <c:v>Respect</c:v>
                </c:pt>
                <c:pt idx="6">
                  <c:v>Well-Being</c:v>
                </c:pt>
              </c:strCache>
            </c:strRef>
          </c:cat>
          <c:val>
            <c:numRef>
              <c:f>'2019 Data'!$C$11:$C$17</c:f>
              <c:numCache>
                <c:formatCode>General</c:formatCode>
                <c:ptCount val="7"/>
                <c:pt idx="0">
                  <c:v>924</c:v>
                </c:pt>
                <c:pt idx="1">
                  <c:v>206</c:v>
                </c:pt>
                <c:pt idx="2">
                  <c:v>37</c:v>
                </c:pt>
                <c:pt idx="3">
                  <c:v>239</c:v>
                </c:pt>
                <c:pt idx="4">
                  <c:v>215</c:v>
                </c:pt>
                <c:pt idx="5">
                  <c:v>65</c:v>
                </c:pt>
                <c:pt idx="6">
                  <c:v>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83-4434-B40A-237EE9E50E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0"/>
        <c:axId val="477128712"/>
        <c:axId val="477129040"/>
      </c:barChart>
      <c:catAx>
        <c:axId val="4771287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KCRO Values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129040"/>
        <c:crosses val="autoZero"/>
        <c:auto val="1"/>
        <c:lblAlgn val="ctr"/>
        <c:lblOffset val="100"/>
        <c:noMultiLvlLbl val="0"/>
      </c:catAx>
      <c:valAx>
        <c:axId val="477129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128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F9FF51-A410-4954-A862-C4CCE31A851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7A09C4-64B4-44C1-93B2-A4DCC94D1292}">
      <dgm:prSet phldrT="[Text]" custT="1"/>
      <dgm:spPr/>
      <dgm:t>
        <a:bodyPr/>
        <a:lstStyle/>
        <a:p>
          <a:r>
            <a:rPr lang="en-US" sz="3200" dirty="0"/>
            <a:t>Well-Being</a:t>
          </a:r>
        </a:p>
      </dgm:t>
    </dgm:pt>
    <dgm:pt modelId="{2C0685A0-7314-4557-9752-322694A2BA1A}" type="parTrans" cxnId="{91CB4EF5-B996-4BC4-B6DF-462EAF4A20F4}">
      <dgm:prSet/>
      <dgm:spPr/>
      <dgm:t>
        <a:bodyPr/>
        <a:lstStyle/>
        <a:p>
          <a:endParaRPr lang="en-US"/>
        </a:p>
      </dgm:t>
    </dgm:pt>
    <dgm:pt modelId="{833142F6-5613-4C75-92D8-2CE89656C3EC}" type="sibTrans" cxnId="{91CB4EF5-B996-4BC4-B6DF-462EAF4A20F4}">
      <dgm:prSet/>
      <dgm:spPr/>
      <dgm:t>
        <a:bodyPr/>
        <a:lstStyle/>
        <a:p>
          <a:endParaRPr lang="en-US"/>
        </a:p>
      </dgm:t>
    </dgm:pt>
    <dgm:pt modelId="{053358E7-46B8-49B0-870C-68C5EA5D30D7}">
      <dgm:prSet phldrT="[Text]" custT="1"/>
      <dgm:spPr/>
      <dgm:t>
        <a:bodyPr/>
        <a:lstStyle/>
        <a:p>
          <a:r>
            <a:rPr lang="en-US" sz="2400" dirty="0"/>
            <a:t>Develop professional relationships, network, and connect to others</a:t>
          </a:r>
        </a:p>
      </dgm:t>
    </dgm:pt>
    <dgm:pt modelId="{EFDFCC1E-6411-4279-BE15-14FB145EC3E0}" type="parTrans" cxnId="{D0481F35-9FF3-4EB9-A31F-14800F418657}">
      <dgm:prSet/>
      <dgm:spPr/>
      <dgm:t>
        <a:bodyPr/>
        <a:lstStyle/>
        <a:p>
          <a:endParaRPr lang="en-US"/>
        </a:p>
      </dgm:t>
    </dgm:pt>
    <dgm:pt modelId="{FB7118FE-7D6C-4A08-A147-FFB653D20781}" type="sibTrans" cxnId="{D0481F35-9FF3-4EB9-A31F-14800F418657}">
      <dgm:prSet/>
      <dgm:spPr/>
      <dgm:t>
        <a:bodyPr/>
        <a:lstStyle/>
        <a:p>
          <a:endParaRPr lang="en-US"/>
        </a:p>
      </dgm:t>
    </dgm:pt>
    <dgm:pt modelId="{3E7BE26B-0719-4EE4-B325-5B8DE529A174}">
      <dgm:prSet phldrT="[Text]" custT="1"/>
      <dgm:spPr/>
      <dgm:t>
        <a:bodyPr/>
        <a:lstStyle/>
        <a:p>
          <a:r>
            <a:rPr lang="en-US" sz="2400" dirty="0"/>
            <a:t>Practice gratitude</a:t>
          </a:r>
        </a:p>
      </dgm:t>
    </dgm:pt>
    <dgm:pt modelId="{8A4D8C81-E933-493E-B95D-943CA0528151}" type="parTrans" cxnId="{00E0B4E0-86C4-4CA2-B0AB-7948E82FF602}">
      <dgm:prSet/>
      <dgm:spPr/>
      <dgm:t>
        <a:bodyPr/>
        <a:lstStyle/>
        <a:p>
          <a:endParaRPr lang="en-US"/>
        </a:p>
      </dgm:t>
    </dgm:pt>
    <dgm:pt modelId="{1219058A-7B34-473D-95F1-6F61944CD441}" type="sibTrans" cxnId="{00E0B4E0-86C4-4CA2-B0AB-7948E82FF602}">
      <dgm:prSet/>
      <dgm:spPr/>
      <dgm:t>
        <a:bodyPr/>
        <a:lstStyle/>
        <a:p>
          <a:endParaRPr lang="en-US"/>
        </a:p>
      </dgm:t>
    </dgm:pt>
    <dgm:pt modelId="{9C4D49D3-89F1-452D-8D04-DDA6DDEF44A5}">
      <dgm:prSet phldrT="[Text]" custT="1"/>
      <dgm:spPr/>
      <dgm:t>
        <a:bodyPr/>
        <a:lstStyle/>
        <a:p>
          <a:r>
            <a:rPr lang="en-US" sz="3200" dirty="0"/>
            <a:t>Integrity</a:t>
          </a:r>
        </a:p>
      </dgm:t>
    </dgm:pt>
    <dgm:pt modelId="{250C4F66-4A5B-4B9D-B592-7DCD2F3AE66F}" type="parTrans" cxnId="{2839C62E-6AA5-40D0-8474-7D59B90836A4}">
      <dgm:prSet/>
      <dgm:spPr/>
      <dgm:t>
        <a:bodyPr/>
        <a:lstStyle/>
        <a:p>
          <a:endParaRPr lang="en-US"/>
        </a:p>
      </dgm:t>
    </dgm:pt>
    <dgm:pt modelId="{13881275-2850-4C21-A65A-1287743C5ABA}" type="sibTrans" cxnId="{2839C62E-6AA5-40D0-8474-7D59B90836A4}">
      <dgm:prSet/>
      <dgm:spPr/>
      <dgm:t>
        <a:bodyPr/>
        <a:lstStyle/>
        <a:p>
          <a:endParaRPr lang="en-US"/>
        </a:p>
      </dgm:t>
    </dgm:pt>
    <dgm:pt modelId="{B6529155-26A1-42CD-9D26-99B95D6F2EF8}">
      <dgm:prSet phldrT="[Text]" custT="1"/>
      <dgm:spPr/>
      <dgm:t>
        <a:bodyPr/>
        <a:lstStyle/>
        <a:p>
          <a:r>
            <a:rPr lang="en-US" sz="2400" dirty="0"/>
            <a:t>Provide and welcome performance feedback</a:t>
          </a:r>
        </a:p>
      </dgm:t>
    </dgm:pt>
    <dgm:pt modelId="{7D7D55DA-EAA3-4CF8-90B6-C57F9D1D0F49}" type="parTrans" cxnId="{4B0E7F28-74BF-4DEC-B8AB-B16F5EE78394}">
      <dgm:prSet/>
      <dgm:spPr/>
      <dgm:t>
        <a:bodyPr/>
        <a:lstStyle/>
        <a:p>
          <a:endParaRPr lang="en-US"/>
        </a:p>
      </dgm:t>
    </dgm:pt>
    <dgm:pt modelId="{AD0E65BC-0389-421B-B4B2-DB7F7F4879B2}" type="sibTrans" cxnId="{4B0E7F28-74BF-4DEC-B8AB-B16F5EE78394}">
      <dgm:prSet/>
      <dgm:spPr/>
      <dgm:t>
        <a:bodyPr/>
        <a:lstStyle/>
        <a:p>
          <a:endParaRPr lang="en-US"/>
        </a:p>
      </dgm:t>
    </dgm:pt>
    <dgm:pt modelId="{7352732E-8897-479B-A3FE-0958C3A67299}">
      <dgm:prSet phldrT="[Text]" custT="1"/>
      <dgm:spPr/>
      <dgm:t>
        <a:bodyPr/>
        <a:lstStyle/>
        <a:p>
          <a:r>
            <a:rPr lang="en-US" sz="2400" dirty="0"/>
            <a:t>Provide follow-up to stakeholders for assigned tasks until completed</a:t>
          </a:r>
        </a:p>
      </dgm:t>
    </dgm:pt>
    <dgm:pt modelId="{24206785-DBB4-4D58-8408-714D10B4FEF5}" type="parTrans" cxnId="{BF56BB0D-1869-40EB-A063-278696D88919}">
      <dgm:prSet/>
      <dgm:spPr/>
      <dgm:t>
        <a:bodyPr/>
        <a:lstStyle/>
        <a:p>
          <a:endParaRPr lang="en-US"/>
        </a:p>
      </dgm:t>
    </dgm:pt>
    <dgm:pt modelId="{7E82C51D-FC62-48B3-8CA9-F9C1906C818F}" type="sibTrans" cxnId="{BF56BB0D-1869-40EB-A063-278696D88919}">
      <dgm:prSet/>
      <dgm:spPr/>
      <dgm:t>
        <a:bodyPr/>
        <a:lstStyle/>
        <a:p>
          <a:endParaRPr lang="en-US"/>
        </a:p>
      </dgm:t>
    </dgm:pt>
    <dgm:pt modelId="{543B5EAA-3A37-40C3-A876-0FC7AA676FF9}">
      <dgm:prSet phldrT="[Text]" custT="1"/>
      <dgm:spPr/>
      <dgm:t>
        <a:bodyPr/>
        <a:lstStyle/>
        <a:p>
          <a:r>
            <a:rPr lang="en-US" sz="3200" dirty="0"/>
            <a:t>Respect</a:t>
          </a:r>
        </a:p>
      </dgm:t>
    </dgm:pt>
    <dgm:pt modelId="{965D447B-A32D-474A-A9ED-E5F4146A51FE}" type="parTrans" cxnId="{0E8AE759-2EBA-4E8E-918E-1EA9E85116C2}">
      <dgm:prSet/>
      <dgm:spPr/>
      <dgm:t>
        <a:bodyPr/>
        <a:lstStyle/>
        <a:p>
          <a:endParaRPr lang="en-US"/>
        </a:p>
      </dgm:t>
    </dgm:pt>
    <dgm:pt modelId="{DC932803-15A2-461B-8969-87C8FA06037B}" type="sibTrans" cxnId="{0E8AE759-2EBA-4E8E-918E-1EA9E85116C2}">
      <dgm:prSet/>
      <dgm:spPr/>
      <dgm:t>
        <a:bodyPr/>
        <a:lstStyle/>
        <a:p>
          <a:endParaRPr lang="en-US"/>
        </a:p>
      </dgm:t>
    </dgm:pt>
    <dgm:pt modelId="{1203595B-7FA8-4A4E-9E98-BE223B1AC693}">
      <dgm:prSet phldrT="[Text]" custT="1"/>
      <dgm:spPr/>
      <dgm:t>
        <a:bodyPr/>
        <a:lstStyle/>
        <a:p>
          <a:r>
            <a:rPr lang="en-US" sz="2400" dirty="0"/>
            <a:t>Follow open office etiquette guidelines</a:t>
          </a:r>
        </a:p>
      </dgm:t>
    </dgm:pt>
    <dgm:pt modelId="{94BC7B73-59BA-492C-B71C-60876A139910}" type="parTrans" cxnId="{63C07784-BFCE-4B2D-8F0C-2E186FE5025C}">
      <dgm:prSet/>
      <dgm:spPr/>
      <dgm:t>
        <a:bodyPr/>
        <a:lstStyle/>
        <a:p>
          <a:endParaRPr lang="en-US"/>
        </a:p>
      </dgm:t>
    </dgm:pt>
    <dgm:pt modelId="{51716E96-B82B-45C8-A5DE-9BDB2396FA9A}" type="sibTrans" cxnId="{63C07784-BFCE-4B2D-8F0C-2E186FE5025C}">
      <dgm:prSet/>
      <dgm:spPr/>
      <dgm:t>
        <a:bodyPr/>
        <a:lstStyle/>
        <a:p>
          <a:endParaRPr lang="en-US"/>
        </a:p>
      </dgm:t>
    </dgm:pt>
    <dgm:pt modelId="{9785B668-8C11-4D36-A776-FC301D7B8A10}">
      <dgm:prSet phldrT="[Text]" custT="1"/>
      <dgm:spPr/>
      <dgm:t>
        <a:bodyPr/>
        <a:lstStyle/>
        <a:p>
          <a:r>
            <a:rPr lang="en-US" sz="2400" dirty="0"/>
            <a:t>Be mindful of time constraints</a:t>
          </a:r>
        </a:p>
      </dgm:t>
    </dgm:pt>
    <dgm:pt modelId="{D39FC5FD-CD88-4A8A-BF60-20FDDB0F0EDA}" type="parTrans" cxnId="{C00D71F3-5043-456E-9160-D02BC0D447B0}">
      <dgm:prSet/>
      <dgm:spPr/>
      <dgm:t>
        <a:bodyPr/>
        <a:lstStyle/>
        <a:p>
          <a:endParaRPr lang="en-US"/>
        </a:p>
      </dgm:t>
    </dgm:pt>
    <dgm:pt modelId="{11AF9D07-F73B-47B7-86FD-2FF32B4BB961}" type="sibTrans" cxnId="{C00D71F3-5043-456E-9160-D02BC0D447B0}">
      <dgm:prSet/>
      <dgm:spPr/>
      <dgm:t>
        <a:bodyPr/>
        <a:lstStyle/>
        <a:p>
          <a:endParaRPr lang="en-US"/>
        </a:p>
      </dgm:t>
    </dgm:pt>
    <dgm:pt modelId="{28AFE718-605B-4E8C-B874-FDC8B9EB05FD}">
      <dgm:prSet phldrT="[Text]" custT="1"/>
      <dgm:spPr/>
      <dgm:t>
        <a:bodyPr/>
        <a:lstStyle/>
        <a:p>
          <a:r>
            <a:rPr lang="en-US" sz="3200" dirty="0" err="1" smtClean="0"/>
            <a:t>Comm-unication</a:t>
          </a:r>
          <a:endParaRPr lang="en-US" sz="3200" dirty="0"/>
        </a:p>
      </dgm:t>
    </dgm:pt>
    <dgm:pt modelId="{918B9C87-813B-46CA-B986-794C82205AF8}" type="parTrans" cxnId="{BDD03405-9F66-46F5-AE7B-F0BC6345D543}">
      <dgm:prSet/>
      <dgm:spPr/>
      <dgm:t>
        <a:bodyPr/>
        <a:lstStyle/>
        <a:p>
          <a:endParaRPr lang="en-US"/>
        </a:p>
      </dgm:t>
    </dgm:pt>
    <dgm:pt modelId="{5BCA470A-48FE-480E-8F42-D6C0FF0FE0C5}" type="sibTrans" cxnId="{BDD03405-9F66-46F5-AE7B-F0BC6345D543}">
      <dgm:prSet/>
      <dgm:spPr/>
      <dgm:t>
        <a:bodyPr/>
        <a:lstStyle/>
        <a:p>
          <a:endParaRPr lang="en-US"/>
        </a:p>
      </dgm:t>
    </dgm:pt>
    <dgm:pt modelId="{6D230AF2-F666-4490-B80B-9B1F3DD96C76}">
      <dgm:prSet phldrT="[Text]" custT="1"/>
      <dgm:spPr/>
      <dgm:t>
        <a:bodyPr/>
        <a:lstStyle/>
        <a:p>
          <a:r>
            <a:rPr lang="en-US" sz="3200" dirty="0"/>
            <a:t>Inclusion</a:t>
          </a:r>
        </a:p>
      </dgm:t>
    </dgm:pt>
    <dgm:pt modelId="{594C6EB3-8683-4FE4-AC07-ACDDEC2CB49A}" type="parTrans" cxnId="{B66A37C7-443C-47AF-BDAD-A44400EBB2CF}">
      <dgm:prSet/>
      <dgm:spPr/>
      <dgm:t>
        <a:bodyPr/>
        <a:lstStyle/>
        <a:p>
          <a:endParaRPr lang="en-US"/>
        </a:p>
      </dgm:t>
    </dgm:pt>
    <dgm:pt modelId="{68C361F2-8A27-4FE8-9893-44B15B0F2B9A}" type="sibTrans" cxnId="{B66A37C7-443C-47AF-BDAD-A44400EBB2CF}">
      <dgm:prSet/>
      <dgm:spPr/>
      <dgm:t>
        <a:bodyPr/>
        <a:lstStyle/>
        <a:p>
          <a:endParaRPr lang="en-US"/>
        </a:p>
      </dgm:t>
    </dgm:pt>
    <dgm:pt modelId="{BBA19947-5F6A-454C-9361-650F267E09A0}">
      <dgm:prSet phldrT="[Text]" custT="1"/>
      <dgm:spPr/>
      <dgm:t>
        <a:bodyPr/>
        <a:lstStyle/>
        <a:p>
          <a:r>
            <a:rPr lang="en-US" sz="3200" dirty="0" smtClean="0"/>
            <a:t>Team-work</a:t>
          </a:r>
          <a:endParaRPr lang="en-US" sz="3200" dirty="0"/>
        </a:p>
      </dgm:t>
    </dgm:pt>
    <dgm:pt modelId="{A2B3FF3D-E5D2-4D53-8E47-ACBC958D962E}" type="parTrans" cxnId="{C9F24288-6F79-4977-B03A-A18BC9C69E93}">
      <dgm:prSet/>
      <dgm:spPr/>
      <dgm:t>
        <a:bodyPr/>
        <a:lstStyle/>
        <a:p>
          <a:endParaRPr lang="en-US"/>
        </a:p>
      </dgm:t>
    </dgm:pt>
    <dgm:pt modelId="{87AD035A-B235-478C-94B8-1F3499596D9C}" type="sibTrans" cxnId="{C9F24288-6F79-4977-B03A-A18BC9C69E93}">
      <dgm:prSet/>
      <dgm:spPr/>
      <dgm:t>
        <a:bodyPr/>
        <a:lstStyle/>
        <a:p>
          <a:endParaRPr lang="en-US"/>
        </a:p>
      </dgm:t>
    </dgm:pt>
    <dgm:pt modelId="{D69728AA-9127-4903-9362-021DC0BCBA3E}">
      <dgm:prSet phldrT="[Text]" custT="1"/>
      <dgm:spPr/>
      <dgm:t>
        <a:bodyPr/>
        <a:lstStyle/>
        <a:p>
          <a:r>
            <a:rPr lang="en-US" sz="2400"/>
            <a:t>Be accessible</a:t>
          </a:r>
        </a:p>
      </dgm:t>
    </dgm:pt>
    <dgm:pt modelId="{53C57BC2-6239-4EBF-B698-3BF1C853DDF9}" type="parTrans" cxnId="{FF9F0571-E53D-424B-B0E3-4C29EDC925F0}">
      <dgm:prSet/>
      <dgm:spPr/>
      <dgm:t>
        <a:bodyPr/>
        <a:lstStyle/>
        <a:p>
          <a:endParaRPr lang="en-US"/>
        </a:p>
      </dgm:t>
    </dgm:pt>
    <dgm:pt modelId="{C8A39EF8-F29A-4F67-A37D-66E04BF074D1}" type="sibTrans" cxnId="{FF9F0571-E53D-424B-B0E3-4C29EDC925F0}">
      <dgm:prSet/>
      <dgm:spPr/>
      <dgm:t>
        <a:bodyPr/>
        <a:lstStyle/>
        <a:p>
          <a:endParaRPr lang="en-US"/>
        </a:p>
      </dgm:t>
    </dgm:pt>
    <dgm:pt modelId="{1496E3FF-E574-4E19-B193-7AA873EE751B}">
      <dgm:prSet phldrT="[Text]" custT="1"/>
      <dgm:spPr/>
      <dgm:t>
        <a:bodyPr/>
        <a:lstStyle/>
        <a:p>
          <a:r>
            <a:rPr lang="en-US" sz="2400" dirty="0"/>
            <a:t>Utilize person-first language and provide best practice supports and information </a:t>
          </a:r>
        </a:p>
      </dgm:t>
    </dgm:pt>
    <dgm:pt modelId="{5C0D9D0C-2D90-4D0C-B0E1-59B2DA92D5D1}" type="parTrans" cxnId="{2C840835-5615-4888-B391-EEFD23139E45}">
      <dgm:prSet/>
      <dgm:spPr/>
      <dgm:t>
        <a:bodyPr/>
        <a:lstStyle/>
        <a:p>
          <a:endParaRPr lang="en-US"/>
        </a:p>
      </dgm:t>
    </dgm:pt>
    <dgm:pt modelId="{591CAA0A-4116-4FCA-802D-75830EC58138}" type="sibTrans" cxnId="{2C840835-5615-4888-B391-EEFD23139E45}">
      <dgm:prSet/>
      <dgm:spPr/>
      <dgm:t>
        <a:bodyPr/>
        <a:lstStyle/>
        <a:p>
          <a:endParaRPr lang="en-US"/>
        </a:p>
      </dgm:t>
    </dgm:pt>
    <dgm:pt modelId="{C3B2FE82-687F-4986-8CDA-F7F1E160450E}">
      <dgm:prSet phldrT="[Text]" custT="1"/>
      <dgm:spPr/>
      <dgm:t>
        <a:bodyPr/>
        <a:lstStyle/>
        <a:p>
          <a:r>
            <a:rPr lang="en-US" sz="2400" dirty="0"/>
            <a:t>Assist co-workers with tasks, especially if they ask for help</a:t>
          </a:r>
        </a:p>
      </dgm:t>
    </dgm:pt>
    <dgm:pt modelId="{13F63D7A-E198-4878-B929-F5E8A92D054B}" type="parTrans" cxnId="{3685DD8F-0608-44AB-9C88-04E120181C61}">
      <dgm:prSet/>
      <dgm:spPr/>
      <dgm:t>
        <a:bodyPr/>
        <a:lstStyle/>
        <a:p>
          <a:endParaRPr lang="en-US"/>
        </a:p>
      </dgm:t>
    </dgm:pt>
    <dgm:pt modelId="{DC928DFC-577A-4676-8A94-A162AFA47AD2}" type="sibTrans" cxnId="{3685DD8F-0608-44AB-9C88-04E120181C61}">
      <dgm:prSet/>
      <dgm:spPr/>
      <dgm:t>
        <a:bodyPr/>
        <a:lstStyle/>
        <a:p>
          <a:endParaRPr lang="en-US"/>
        </a:p>
      </dgm:t>
    </dgm:pt>
    <dgm:pt modelId="{13BC4B72-3A97-44A7-89D5-8DAD4806E303}">
      <dgm:prSet phldrT="[Text]" custT="1"/>
      <dgm:spPr/>
      <dgm:t>
        <a:bodyPr/>
        <a:lstStyle/>
        <a:p>
          <a:r>
            <a:rPr lang="en-US" sz="2400" dirty="0"/>
            <a:t>Develop your personal skills</a:t>
          </a:r>
        </a:p>
      </dgm:t>
    </dgm:pt>
    <dgm:pt modelId="{F76B9525-6916-4326-95FD-473C853B3AC8}" type="parTrans" cxnId="{F62437CC-D0FA-4AAB-9116-4267EEC04E70}">
      <dgm:prSet/>
      <dgm:spPr/>
      <dgm:t>
        <a:bodyPr/>
        <a:lstStyle/>
        <a:p>
          <a:endParaRPr lang="en-US"/>
        </a:p>
      </dgm:t>
    </dgm:pt>
    <dgm:pt modelId="{E32C1851-BC39-424C-AFCF-873EF33AC6F3}" type="sibTrans" cxnId="{F62437CC-D0FA-4AAB-9116-4267EEC04E70}">
      <dgm:prSet/>
      <dgm:spPr/>
      <dgm:t>
        <a:bodyPr/>
        <a:lstStyle/>
        <a:p>
          <a:endParaRPr lang="en-US"/>
        </a:p>
      </dgm:t>
    </dgm:pt>
    <dgm:pt modelId="{353A1D35-48C4-461C-9D68-12C4918AB234}">
      <dgm:prSet phldrT="[Text]" custT="1"/>
      <dgm:spPr/>
      <dgm:t>
        <a:bodyPr/>
        <a:lstStyle/>
        <a:p>
          <a:r>
            <a:rPr lang="en-US" sz="2400" dirty="0"/>
            <a:t>Contribute your strengths</a:t>
          </a:r>
        </a:p>
      </dgm:t>
    </dgm:pt>
    <dgm:pt modelId="{7EFB5A5F-E113-4EDA-B9C2-C76074AEB895}" type="parTrans" cxnId="{30FB949A-A486-44A8-BBCD-275D83A623EE}">
      <dgm:prSet/>
      <dgm:spPr/>
      <dgm:t>
        <a:bodyPr/>
        <a:lstStyle/>
        <a:p>
          <a:endParaRPr lang="en-US"/>
        </a:p>
      </dgm:t>
    </dgm:pt>
    <dgm:pt modelId="{DEEF4CB3-459F-4004-A668-678BB6A6F709}" type="sibTrans" cxnId="{30FB949A-A486-44A8-BBCD-275D83A623EE}">
      <dgm:prSet/>
      <dgm:spPr/>
      <dgm:t>
        <a:bodyPr/>
        <a:lstStyle/>
        <a:p>
          <a:endParaRPr lang="en-US"/>
        </a:p>
      </dgm:t>
    </dgm:pt>
    <dgm:pt modelId="{57663CDF-FCDE-454A-8A9D-C47B9F14C5C2}">
      <dgm:prSet phldrT="[Text]" custT="1"/>
      <dgm:spPr/>
      <dgm:t>
        <a:bodyPr/>
        <a:lstStyle/>
        <a:p>
          <a:r>
            <a:rPr lang="en-US" sz="2400" dirty="0"/>
            <a:t>Get organized</a:t>
          </a:r>
        </a:p>
      </dgm:t>
    </dgm:pt>
    <dgm:pt modelId="{C0ECF450-E214-4D9C-BC93-1B786E2FA9FA}" type="parTrans" cxnId="{83068BC8-E1E3-42D2-B675-3632CD99A26C}">
      <dgm:prSet/>
      <dgm:spPr/>
      <dgm:t>
        <a:bodyPr/>
        <a:lstStyle/>
        <a:p>
          <a:endParaRPr lang="en-US"/>
        </a:p>
      </dgm:t>
    </dgm:pt>
    <dgm:pt modelId="{4DF7A494-A13A-4D77-991F-2366F22C170E}" type="sibTrans" cxnId="{83068BC8-E1E3-42D2-B675-3632CD99A26C}">
      <dgm:prSet/>
      <dgm:spPr/>
      <dgm:t>
        <a:bodyPr/>
        <a:lstStyle/>
        <a:p>
          <a:endParaRPr lang="en-US"/>
        </a:p>
      </dgm:t>
    </dgm:pt>
    <dgm:pt modelId="{8EFCBA2F-F2B2-4D04-A91F-1AFE221AEC87}">
      <dgm:prSet phldrT="[Text]" custT="1"/>
      <dgm:spPr/>
      <dgm:t>
        <a:bodyPr/>
        <a:lstStyle/>
        <a:p>
          <a:r>
            <a:rPr lang="en-US" sz="2400" dirty="0"/>
            <a:t>Meet the expectations of your position</a:t>
          </a:r>
        </a:p>
      </dgm:t>
    </dgm:pt>
    <dgm:pt modelId="{80EA6F6F-A857-4611-9185-A5BAA727A712}" type="parTrans" cxnId="{751C652E-C1AB-4C06-A0FA-BDCE3F13BFFD}">
      <dgm:prSet/>
      <dgm:spPr/>
      <dgm:t>
        <a:bodyPr/>
        <a:lstStyle/>
        <a:p>
          <a:endParaRPr lang="en-US"/>
        </a:p>
      </dgm:t>
    </dgm:pt>
    <dgm:pt modelId="{FE3AF45B-CB48-40B0-AFF3-7C5B5B7317C3}" type="sibTrans" cxnId="{751C652E-C1AB-4C06-A0FA-BDCE3F13BFFD}">
      <dgm:prSet/>
      <dgm:spPr/>
      <dgm:t>
        <a:bodyPr/>
        <a:lstStyle/>
        <a:p>
          <a:endParaRPr lang="en-US"/>
        </a:p>
      </dgm:t>
    </dgm:pt>
    <dgm:pt modelId="{9C9F3323-09ED-4024-9CF7-3331BAD3F538}">
      <dgm:prSet phldrT="[Text]" custT="1"/>
      <dgm:spPr/>
      <dgm:t>
        <a:bodyPr/>
        <a:lstStyle/>
        <a:p>
          <a:r>
            <a:rPr lang="en-US" sz="2400" dirty="0"/>
            <a:t>Utilize the chain of command</a:t>
          </a:r>
        </a:p>
      </dgm:t>
    </dgm:pt>
    <dgm:pt modelId="{142B055B-A29E-4F87-804F-B76020B15C29}" type="parTrans" cxnId="{E63E20B8-BBF4-4D5D-A572-AAF5B9EE4EDB}">
      <dgm:prSet/>
      <dgm:spPr/>
      <dgm:t>
        <a:bodyPr/>
        <a:lstStyle/>
        <a:p>
          <a:endParaRPr lang="en-US"/>
        </a:p>
      </dgm:t>
    </dgm:pt>
    <dgm:pt modelId="{CDAE476F-584D-414B-999E-B4DD85569E90}" type="sibTrans" cxnId="{E63E20B8-BBF4-4D5D-A572-AAF5B9EE4EDB}">
      <dgm:prSet/>
      <dgm:spPr/>
      <dgm:t>
        <a:bodyPr/>
        <a:lstStyle/>
        <a:p>
          <a:endParaRPr lang="en-US"/>
        </a:p>
      </dgm:t>
    </dgm:pt>
    <dgm:pt modelId="{3EB9EE82-B84F-4F7E-90F2-DC99691B1475}">
      <dgm:prSet phldrT="[Text]" custT="1"/>
      <dgm:spPr/>
      <dgm:t>
        <a:bodyPr/>
        <a:lstStyle/>
        <a:p>
          <a:r>
            <a:rPr lang="en-US" sz="2400" dirty="0"/>
            <a:t>Positively reflect and promote DMH-DD principles</a:t>
          </a:r>
        </a:p>
      </dgm:t>
    </dgm:pt>
    <dgm:pt modelId="{B4C8D035-817C-4A8A-BB4D-A01E165030E5}" type="parTrans" cxnId="{B11894EF-F10C-4444-8129-B60707FB0248}">
      <dgm:prSet/>
      <dgm:spPr/>
      <dgm:t>
        <a:bodyPr/>
        <a:lstStyle/>
        <a:p>
          <a:endParaRPr lang="en-US"/>
        </a:p>
      </dgm:t>
    </dgm:pt>
    <dgm:pt modelId="{46C2D43A-51CC-4113-B11F-CE23CAA14097}" type="sibTrans" cxnId="{B11894EF-F10C-4444-8129-B60707FB0248}">
      <dgm:prSet/>
      <dgm:spPr/>
      <dgm:t>
        <a:bodyPr/>
        <a:lstStyle/>
        <a:p>
          <a:endParaRPr lang="en-US"/>
        </a:p>
      </dgm:t>
    </dgm:pt>
    <dgm:pt modelId="{71FE81C3-76C6-411C-8E8E-069B1E5AC53E}">
      <dgm:prSet phldrT="[Text]" custT="1"/>
      <dgm:spPr/>
      <dgm:t>
        <a:bodyPr/>
        <a:lstStyle/>
        <a:p>
          <a:r>
            <a:rPr lang="en-US" sz="2400" dirty="0"/>
            <a:t>Honor each other's individuality</a:t>
          </a:r>
        </a:p>
      </dgm:t>
    </dgm:pt>
    <dgm:pt modelId="{E3703B2F-A03A-4C07-8914-7B3140498CEA}" type="parTrans" cxnId="{48787D85-95AE-4C60-8125-3A523C45BB9D}">
      <dgm:prSet/>
      <dgm:spPr/>
      <dgm:t>
        <a:bodyPr/>
        <a:lstStyle/>
        <a:p>
          <a:endParaRPr lang="en-US"/>
        </a:p>
      </dgm:t>
    </dgm:pt>
    <dgm:pt modelId="{C4675196-5F8B-41FF-AE6B-E9C2A3B0F422}" type="sibTrans" cxnId="{48787D85-95AE-4C60-8125-3A523C45BB9D}">
      <dgm:prSet/>
      <dgm:spPr/>
      <dgm:t>
        <a:bodyPr/>
        <a:lstStyle/>
        <a:p>
          <a:endParaRPr lang="en-US"/>
        </a:p>
      </dgm:t>
    </dgm:pt>
    <dgm:pt modelId="{DE421F44-B9C9-4CCE-A3B6-81E44D2A564A}">
      <dgm:prSet phldrT="[Text]" custT="1"/>
      <dgm:spPr/>
      <dgm:t>
        <a:bodyPr/>
        <a:lstStyle/>
        <a:p>
          <a:r>
            <a:rPr lang="en-US" sz="2400" dirty="0"/>
            <a:t>Portray a positive image of peers, providers, and DMH-DD stakeholders</a:t>
          </a:r>
        </a:p>
      </dgm:t>
    </dgm:pt>
    <dgm:pt modelId="{10F93FE1-A591-48E6-B15B-C6031B4B0101}" type="parTrans" cxnId="{0D17FA1E-B1F0-4A3D-8C14-A0E56B3A747E}">
      <dgm:prSet/>
      <dgm:spPr/>
      <dgm:t>
        <a:bodyPr/>
        <a:lstStyle/>
        <a:p>
          <a:endParaRPr lang="en-US"/>
        </a:p>
      </dgm:t>
    </dgm:pt>
    <dgm:pt modelId="{8EA69921-B8CA-4F4B-8796-1445A36203E8}" type="sibTrans" cxnId="{0D17FA1E-B1F0-4A3D-8C14-A0E56B3A747E}">
      <dgm:prSet/>
      <dgm:spPr/>
      <dgm:t>
        <a:bodyPr/>
        <a:lstStyle/>
        <a:p>
          <a:endParaRPr lang="en-US"/>
        </a:p>
      </dgm:t>
    </dgm:pt>
    <dgm:pt modelId="{B5E4EBD6-C0C8-41D2-8749-36F6B3B50C26}">
      <dgm:prSet phldrT="[Text]" custT="1"/>
      <dgm:spPr/>
      <dgm:t>
        <a:bodyPr/>
        <a:lstStyle/>
        <a:p>
          <a:r>
            <a:rPr lang="en-US" sz="2400"/>
            <a:t>Provide clear agenda</a:t>
          </a:r>
        </a:p>
      </dgm:t>
    </dgm:pt>
    <dgm:pt modelId="{0496162A-5CB5-4CAB-9F8E-2DFA127CBF62}" type="parTrans" cxnId="{B8C0C848-8C2E-410D-B03A-547BF7C75278}">
      <dgm:prSet/>
      <dgm:spPr/>
      <dgm:t>
        <a:bodyPr/>
        <a:lstStyle/>
        <a:p>
          <a:endParaRPr lang="en-US"/>
        </a:p>
      </dgm:t>
    </dgm:pt>
    <dgm:pt modelId="{623E9542-7B51-4A0F-9DB2-C954BC50AD91}" type="sibTrans" cxnId="{B8C0C848-8C2E-410D-B03A-547BF7C75278}">
      <dgm:prSet/>
      <dgm:spPr/>
      <dgm:t>
        <a:bodyPr/>
        <a:lstStyle/>
        <a:p>
          <a:endParaRPr lang="en-US"/>
        </a:p>
      </dgm:t>
    </dgm:pt>
    <dgm:pt modelId="{DAC8296B-FF1E-41EB-8B36-7552CA14DF7C}">
      <dgm:prSet phldrT="[Text]" custT="1"/>
      <dgm:spPr/>
      <dgm:t>
        <a:bodyPr/>
        <a:lstStyle/>
        <a:p>
          <a:r>
            <a:rPr lang="en-US" sz="2400"/>
            <a:t>Practice brevity</a:t>
          </a:r>
        </a:p>
      </dgm:t>
    </dgm:pt>
    <dgm:pt modelId="{07737ACA-BCEA-4F3C-8611-1BDCF69F68E9}" type="parTrans" cxnId="{2FC995DC-7BF1-43FA-99EC-52BC9936DA58}">
      <dgm:prSet/>
      <dgm:spPr/>
      <dgm:t>
        <a:bodyPr/>
        <a:lstStyle/>
        <a:p>
          <a:endParaRPr lang="en-US"/>
        </a:p>
      </dgm:t>
    </dgm:pt>
    <dgm:pt modelId="{41E4FE61-F29E-4FB1-BD9B-1F7C211B0521}" type="sibTrans" cxnId="{2FC995DC-7BF1-43FA-99EC-52BC9936DA58}">
      <dgm:prSet/>
      <dgm:spPr/>
      <dgm:t>
        <a:bodyPr/>
        <a:lstStyle/>
        <a:p>
          <a:endParaRPr lang="en-US"/>
        </a:p>
      </dgm:t>
    </dgm:pt>
    <dgm:pt modelId="{D268DFAC-00B2-40AE-A5EB-698A09776CCD}">
      <dgm:prSet phldrT="[Text]" custT="1"/>
      <dgm:spPr/>
      <dgm:t>
        <a:bodyPr/>
        <a:lstStyle/>
        <a:p>
          <a:r>
            <a:rPr lang="en-US" sz="2400"/>
            <a:t>Set expectations</a:t>
          </a:r>
        </a:p>
      </dgm:t>
    </dgm:pt>
    <dgm:pt modelId="{AC7AA668-BFE6-466D-A4A8-0EC2C8DF3A74}" type="parTrans" cxnId="{ADABC681-D427-42EB-AE86-5483411680F5}">
      <dgm:prSet/>
      <dgm:spPr/>
      <dgm:t>
        <a:bodyPr/>
        <a:lstStyle/>
        <a:p>
          <a:endParaRPr lang="en-US"/>
        </a:p>
      </dgm:t>
    </dgm:pt>
    <dgm:pt modelId="{7FEC05A2-C7DC-426D-98B7-0D7AA46620BD}" type="sibTrans" cxnId="{ADABC681-D427-42EB-AE86-5483411680F5}">
      <dgm:prSet/>
      <dgm:spPr/>
      <dgm:t>
        <a:bodyPr/>
        <a:lstStyle/>
        <a:p>
          <a:endParaRPr lang="en-US"/>
        </a:p>
      </dgm:t>
    </dgm:pt>
    <dgm:pt modelId="{9F4986FA-03EA-4152-8A23-26754F54F816}">
      <dgm:prSet phldrT="[Text]" custT="1"/>
      <dgm:spPr/>
      <dgm:t>
        <a:bodyPr/>
        <a:lstStyle/>
        <a:p>
          <a:r>
            <a:rPr lang="en-US" sz="2400"/>
            <a:t>Build capacity</a:t>
          </a:r>
        </a:p>
      </dgm:t>
    </dgm:pt>
    <dgm:pt modelId="{1C2A1E30-A32F-4871-8EE4-AE94D34F97C4}" type="parTrans" cxnId="{072009B9-0A54-4F4F-B190-EEF3D431C7D8}">
      <dgm:prSet/>
      <dgm:spPr/>
      <dgm:t>
        <a:bodyPr/>
        <a:lstStyle/>
        <a:p>
          <a:endParaRPr lang="en-US"/>
        </a:p>
      </dgm:t>
    </dgm:pt>
    <dgm:pt modelId="{1EE737C1-C0F1-4D45-ACBE-002769452588}" type="sibTrans" cxnId="{072009B9-0A54-4F4F-B190-EEF3D431C7D8}">
      <dgm:prSet/>
      <dgm:spPr/>
      <dgm:t>
        <a:bodyPr/>
        <a:lstStyle/>
        <a:p>
          <a:endParaRPr lang="en-US"/>
        </a:p>
      </dgm:t>
    </dgm:pt>
    <dgm:pt modelId="{1ECD7909-3BB7-4D3F-A45E-69A3513D9E78}">
      <dgm:prSet phldrT="[Text]" custT="1"/>
      <dgm:spPr/>
      <dgm:t>
        <a:bodyPr/>
        <a:lstStyle/>
        <a:p>
          <a:r>
            <a:rPr lang="en-US" sz="2400" dirty="0"/>
            <a:t>Maintain </a:t>
          </a:r>
          <a:r>
            <a:rPr lang="en-US" sz="2400" dirty="0" smtClean="0"/>
            <a:t>confidentiality</a:t>
          </a:r>
          <a:endParaRPr lang="en-US" sz="2400" dirty="0"/>
        </a:p>
      </dgm:t>
    </dgm:pt>
    <dgm:pt modelId="{2479BDF3-329C-4E97-BF8B-3CAAE1140926}" type="parTrans" cxnId="{BDC71AE4-B685-4650-A2A7-DB5E485D8122}">
      <dgm:prSet/>
      <dgm:spPr/>
      <dgm:t>
        <a:bodyPr/>
        <a:lstStyle/>
        <a:p>
          <a:endParaRPr lang="en-US"/>
        </a:p>
      </dgm:t>
    </dgm:pt>
    <dgm:pt modelId="{F88E3A34-783C-4595-AD3F-77FB9AD2B9F9}" type="sibTrans" cxnId="{BDC71AE4-B685-4650-A2A7-DB5E485D8122}">
      <dgm:prSet/>
      <dgm:spPr/>
      <dgm:t>
        <a:bodyPr/>
        <a:lstStyle/>
        <a:p>
          <a:endParaRPr lang="en-US"/>
        </a:p>
      </dgm:t>
    </dgm:pt>
    <dgm:pt modelId="{3A9AE9CF-A90B-484A-B204-B0D478BDF809}">
      <dgm:prSet phldrT="[Text]" custT="1"/>
      <dgm:spPr/>
      <dgm:t>
        <a:bodyPr/>
        <a:lstStyle/>
        <a:p>
          <a:r>
            <a:rPr lang="en-US" sz="2400" dirty="0"/>
            <a:t>Model best practice</a:t>
          </a:r>
        </a:p>
      </dgm:t>
    </dgm:pt>
    <dgm:pt modelId="{4C2472BB-441F-4C7E-92F8-BF6093CF1323}" type="parTrans" cxnId="{A52B53AF-C254-4502-A32E-F036AA6FC2ED}">
      <dgm:prSet/>
      <dgm:spPr/>
      <dgm:t>
        <a:bodyPr/>
        <a:lstStyle/>
        <a:p>
          <a:endParaRPr lang="en-US"/>
        </a:p>
      </dgm:t>
    </dgm:pt>
    <dgm:pt modelId="{DFD81470-7040-416A-B4BF-52BF54FD4EF8}" type="sibTrans" cxnId="{A52B53AF-C254-4502-A32E-F036AA6FC2ED}">
      <dgm:prSet/>
      <dgm:spPr/>
      <dgm:t>
        <a:bodyPr/>
        <a:lstStyle/>
        <a:p>
          <a:endParaRPr lang="en-US"/>
        </a:p>
      </dgm:t>
    </dgm:pt>
    <dgm:pt modelId="{6140F6E5-54D0-4287-B0D6-F131EAA7D414}">
      <dgm:prSet phldrT="[Text]" custT="1"/>
      <dgm:spPr/>
      <dgm:t>
        <a:bodyPr/>
        <a:lstStyle/>
        <a:p>
          <a:r>
            <a:rPr lang="en-US" sz="2400" dirty="0"/>
            <a:t>Share knowledge, resources, and opportunities </a:t>
          </a:r>
        </a:p>
      </dgm:t>
    </dgm:pt>
    <dgm:pt modelId="{966BE000-DBE5-4D5E-B5FE-6CB79D580F9F}" type="parTrans" cxnId="{8AB68F91-02E9-466F-B6C2-786A473358A0}">
      <dgm:prSet/>
      <dgm:spPr/>
      <dgm:t>
        <a:bodyPr/>
        <a:lstStyle/>
        <a:p>
          <a:endParaRPr lang="en-US"/>
        </a:p>
      </dgm:t>
    </dgm:pt>
    <dgm:pt modelId="{2B42383F-B733-4222-88CF-7F056D9AFEE3}" type="sibTrans" cxnId="{8AB68F91-02E9-466F-B6C2-786A473358A0}">
      <dgm:prSet/>
      <dgm:spPr/>
      <dgm:t>
        <a:bodyPr/>
        <a:lstStyle/>
        <a:p>
          <a:endParaRPr lang="en-US"/>
        </a:p>
      </dgm:t>
    </dgm:pt>
    <dgm:pt modelId="{58836756-FFA9-4704-BE2F-C5C796583BF7}">
      <dgm:prSet phldrT="[Text]" custT="1"/>
      <dgm:spPr/>
      <dgm:t>
        <a:bodyPr/>
        <a:lstStyle/>
        <a:p>
          <a:r>
            <a:rPr lang="en-US" sz="2400" dirty="0"/>
            <a:t>Ensure opportunities for people to become more active in events and activities</a:t>
          </a:r>
        </a:p>
      </dgm:t>
    </dgm:pt>
    <dgm:pt modelId="{4E6D4B22-4AB3-49A3-8EA2-1513642F2536}" type="parTrans" cxnId="{0F23DFC7-57F6-4C58-97CF-EFFBF445C928}">
      <dgm:prSet/>
      <dgm:spPr/>
      <dgm:t>
        <a:bodyPr/>
        <a:lstStyle/>
        <a:p>
          <a:endParaRPr lang="en-US"/>
        </a:p>
      </dgm:t>
    </dgm:pt>
    <dgm:pt modelId="{E646D6E0-EE33-4E65-ACF3-7CFD9FE1A3C6}" type="sibTrans" cxnId="{0F23DFC7-57F6-4C58-97CF-EFFBF445C928}">
      <dgm:prSet/>
      <dgm:spPr/>
      <dgm:t>
        <a:bodyPr/>
        <a:lstStyle/>
        <a:p>
          <a:endParaRPr lang="en-US"/>
        </a:p>
      </dgm:t>
    </dgm:pt>
    <dgm:pt modelId="{7CDAA9AB-CC89-4290-A07C-4E2397CF212B}">
      <dgm:prSet phldrT="[Text]" custT="1"/>
      <dgm:spPr/>
      <dgm:t>
        <a:bodyPr/>
        <a:lstStyle/>
        <a:p>
          <a:r>
            <a:rPr lang="en-US" sz="2400" dirty="0"/>
            <a:t>Reduce barriers for people to be fully active participants (consideration for diets, mobility, capacity, etc.)</a:t>
          </a:r>
        </a:p>
      </dgm:t>
    </dgm:pt>
    <dgm:pt modelId="{80059652-D6BE-48F9-8CED-8C3F45759BFF}" type="parTrans" cxnId="{788DC376-BBB7-4003-BCB4-2C29BB770A92}">
      <dgm:prSet/>
      <dgm:spPr/>
      <dgm:t>
        <a:bodyPr/>
        <a:lstStyle/>
        <a:p>
          <a:endParaRPr lang="en-US"/>
        </a:p>
      </dgm:t>
    </dgm:pt>
    <dgm:pt modelId="{E2CEBAD2-4786-4CBA-B528-C2FE5CC1BFBF}" type="sibTrans" cxnId="{788DC376-BBB7-4003-BCB4-2C29BB770A92}">
      <dgm:prSet/>
      <dgm:spPr/>
      <dgm:t>
        <a:bodyPr/>
        <a:lstStyle/>
        <a:p>
          <a:endParaRPr lang="en-US"/>
        </a:p>
      </dgm:t>
    </dgm:pt>
    <dgm:pt modelId="{F3F80FCD-7DF2-4244-B1B1-43F9E035B038}">
      <dgm:prSet phldrT="[Text]" custT="1"/>
      <dgm:spPr/>
      <dgm:t>
        <a:bodyPr/>
        <a:lstStyle/>
        <a:p>
          <a:r>
            <a:rPr lang="en-US" sz="2400" dirty="0"/>
            <a:t>Provide support to fellow team members</a:t>
          </a:r>
        </a:p>
      </dgm:t>
    </dgm:pt>
    <dgm:pt modelId="{E021B570-74D4-4EA3-BB3D-FE231124B1D9}" type="parTrans" cxnId="{B7FAA30C-B50A-4FED-9298-BBEE56C37C10}">
      <dgm:prSet/>
      <dgm:spPr/>
      <dgm:t>
        <a:bodyPr/>
        <a:lstStyle/>
        <a:p>
          <a:endParaRPr lang="en-US"/>
        </a:p>
      </dgm:t>
    </dgm:pt>
    <dgm:pt modelId="{8EDEB653-453E-4180-88DD-DC2B9A010ACE}" type="sibTrans" cxnId="{B7FAA30C-B50A-4FED-9298-BBEE56C37C10}">
      <dgm:prSet/>
      <dgm:spPr/>
      <dgm:t>
        <a:bodyPr/>
        <a:lstStyle/>
        <a:p>
          <a:endParaRPr lang="en-US"/>
        </a:p>
      </dgm:t>
    </dgm:pt>
    <dgm:pt modelId="{581119F9-2136-4236-9640-96FA2DDF3846}">
      <dgm:prSet phldrT="[Text]" custT="1"/>
      <dgm:spPr/>
      <dgm:t>
        <a:bodyPr/>
        <a:lstStyle/>
        <a:p>
          <a:r>
            <a:rPr lang="en-US" sz="2400" dirty="0"/>
            <a:t>Share knowledge across teams</a:t>
          </a:r>
        </a:p>
      </dgm:t>
    </dgm:pt>
    <dgm:pt modelId="{B976EB3A-4C18-4D33-9E1F-9374A361C147}" type="parTrans" cxnId="{EE3EC695-7086-4BF9-83EB-2FDED4E19437}">
      <dgm:prSet/>
      <dgm:spPr/>
      <dgm:t>
        <a:bodyPr/>
        <a:lstStyle/>
        <a:p>
          <a:endParaRPr lang="en-US"/>
        </a:p>
      </dgm:t>
    </dgm:pt>
    <dgm:pt modelId="{B4CFDD79-A632-40FA-A919-AA1504B17266}" type="sibTrans" cxnId="{EE3EC695-7086-4BF9-83EB-2FDED4E19437}">
      <dgm:prSet/>
      <dgm:spPr/>
      <dgm:t>
        <a:bodyPr/>
        <a:lstStyle/>
        <a:p>
          <a:endParaRPr lang="en-US"/>
        </a:p>
      </dgm:t>
    </dgm:pt>
    <dgm:pt modelId="{0C1B57DD-EF6B-466D-B0ED-A1B39106BF0D}">
      <dgm:prSet phldrT="[Text]" custT="1"/>
      <dgm:spPr/>
      <dgm:t>
        <a:bodyPr/>
        <a:lstStyle/>
        <a:p>
          <a:r>
            <a:rPr lang="en-US" sz="2400" dirty="0"/>
            <a:t>Participate in KCRO sponsored events</a:t>
          </a:r>
        </a:p>
      </dgm:t>
    </dgm:pt>
    <dgm:pt modelId="{20110FC7-37AE-43E7-972A-6763CEA36B97}" type="parTrans" cxnId="{1D107FE6-8138-4F01-832F-41C72BEA746F}">
      <dgm:prSet/>
      <dgm:spPr/>
      <dgm:t>
        <a:bodyPr/>
        <a:lstStyle/>
        <a:p>
          <a:endParaRPr lang="en-US"/>
        </a:p>
      </dgm:t>
    </dgm:pt>
    <dgm:pt modelId="{AE3D3686-2BC5-4345-9CDC-564D524EA62F}" type="sibTrans" cxnId="{1D107FE6-8138-4F01-832F-41C72BEA746F}">
      <dgm:prSet/>
      <dgm:spPr/>
      <dgm:t>
        <a:bodyPr/>
        <a:lstStyle/>
        <a:p>
          <a:endParaRPr lang="en-US"/>
        </a:p>
      </dgm:t>
    </dgm:pt>
    <dgm:pt modelId="{BB2C9595-5ABB-4130-AE2C-39A9336A659D}" type="pres">
      <dgm:prSet presAssocID="{3AF9FF51-A410-4954-A862-C4CCE31A85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13B327-36E3-483E-8B80-BF976E2A76F6}" type="pres">
      <dgm:prSet presAssocID="{947A09C4-64B4-44C1-93B2-A4DCC94D1292}" presName="composite" presStyleCnt="0"/>
      <dgm:spPr/>
    </dgm:pt>
    <dgm:pt modelId="{DEB7551D-16AE-4C95-9A40-6E46ADA79491}" type="pres">
      <dgm:prSet presAssocID="{947A09C4-64B4-44C1-93B2-A4DCC94D1292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7F73C9-8E72-4B75-97EE-BF12B1AF2F2E}" type="pres">
      <dgm:prSet presAssocID="{947A09C4-64B4-44C1-93B2-A4DCC94D1292}" presName="descendantText" presStyleLbl="alignAcc1" presStyleIdx="0" presStyleCnt="6" custScaleY="1381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49E392-90F7-4941-AF2A-295600A62FE2}" type="pres">
      <dgm:prSet presAssocID="{833142F6-5613-4C75-92D8-2CE89656C3EC}" presName="sp" presStyleCnt="0"/>
      <dgm:spPr/>
    </dgm:pt>
    <dgm:pt modelId="{E32D796B-7ACE-4645-81D0-E1C30A7DDC31}" type="pres">
      <dgm:prSet presAssocID="{9C4D49D3-89F1-452D-8D04-DDA6DDEF44A5}" presName="composite" presStyleCnt="0"/>
      <dgm:spPr/>
    </dgm:pt>
    <dgm:pt modelId="{4E25AB9E-F294-479D-9531-9FAA69E84704}" type="pres">
      <dgm:prSet presAssocID="{9C4D49D3-89F1-452D-8D04-DDA6DDEF44A5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AD5DE7-204E-422E-B128-6A994F7DDEA5}" type="pres">
      <dgm:prSet presAssocID="{9C4D49D3-89F1-452D-8D04-DDA6DDEF44A5}" presName="descendantText" presStyleLbl="alignAcc1" presStyleIdx="1" presStyleCnt="6" custScaleX="102271" custScaleY="1549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3ED9C7-DBA7-4F24-AAB7-8F03342D1A63}" type="pres">
      <dgm:prSet presAssocID="{13881275-2850-4C21-A65A-1287743C5ABA}" presName="sp" presStyleCnt="0"/>
      <dgm:spPr/>
    </dgm:pt>
    <dgm:pt modelId="{FE793675-563F-4B60-AAFB-145633F7B38F}" type="pres">
      <dgm:prSet presAssocID="{543B5EAA-3A37-40C3-A876-0FC7AA676FF9}" presName="composite" presStyleCnt="0"/>
      <dgm:spPr/>
    </dgm:pt>
    <dgm:pt modelId="{3F473437-2CC1-4B5C-B1B8-B567CA6C5C10}" type="pres">
      <dgm:prSet presAssocID="{543B5EAA-3A37-40C3-A876-0FC7AA676FF9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1D2B18-67FC-4DAF-8DD8-BE983857A57E}" type="pres">
      <dgm:prSet presAssocID="{543B5EAA-3A37-40C3-A876-0FC7AA676FF9}" presName="descendantText" presStyleLbl="alignAcc1" presStyleIdx="2" presStyleCnt="6" custScaleY="133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5F514C-F8C7-4DE2-89E8-8AB2C1B14808}" type="pres">
      <dgm:prSet presAssocID="{DC932803-15A2-461B-8969-87C8FA06037B}" presName="sp" presStyleCnt="0"/>
      <dgm:spPr/>
    </dgm:pt>
    <dgm:pt modelId="{C671A242-A87E-46F4-A2E8-109988DE80AA}" type="pres">
      <dgm:prSet presAssocID="{28AFE718-605B-4E8C-B874-FDC8B9EB05FD}" presName="composite" presStyleCnt="0"/>
      <dgm:spPr/>
    </dgm:pt>
    <dgm:pt modelId="{65E4F9DD-3E69-4C5D-8996-DDFF13ED8829}" type="pres">
      <dgm:prSet presAssocID="{28AFE718-605B-4E8C-B874-FDC8B9EB05FD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51808D-8FF2-4CAF-9E12-500DA4E94D03}" type="pres">
      <dgm:prSet presAssocID="{28AFE718-605B-4E8C-B874-FDC8B9EB05FD}" presName="descendantText" presStyleLbl="alignAcc1" presStyleIdx="3" presStyleCnt="6" custScaleY="153648" custLinFactNeighborX="4458" custLinFactNeighborY="-18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E7346-9BD5-49E2-BD08-9A256260029A}" type="pres">
      <dgm:prSet presAssocID="{5BCA470A-48FE-480E-8F42-D6C0FF0FE0C5}" presName="sp" presStyleCnt="0"/>
      <dgm:spPr/>
    </dgm:pt>
    <dgm:pt modelId="{1005E86D-D39F-4BE9-BA03-FE3C75831727}" type="pres">
      <dgm:prSet presAssocID="{6D230AF2-F666-4490-B80B-9B1F3DD96C76}" presName="composite" presStyleCnt="0"/>
      <dgm:spPr/>
    </dgm:pt>
    <dgm:pt modelId="{2750B8C7-CC00-42C0-B02E-1C1141AFE936}" type="pres">
      <dgm:prSet presAssocID="{6D230AF2-F666-4490-B80B-9B1F3DD96C76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D40ED8-6A8B-493C-849B-60EEE16118D4}" type="pres">
      <dgm:prSet presAssocID="{6D230AF2-F666-4490-B80B-9B1F3DD96C76}" presName="descendantText" presStyleLbl="alignAcc1" presStyleIdx="4" presStyleCnt="6" custScaleX="100026" custScaleY="2061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8AA199-3912-4129-9D12-DC24F6FDB2DA}" type="pres">
      <dgm:prSet presAssocID="{68C361F2-8A27-4FE8-9893-44B15B0F2B9A}" presName="sp" presStyleCnt="0"/>
      <dgm:spPr/>
    </dgm:pt>
    <dgm:pt modelId="{B2B20DF5-0B8C-4B0D-9A86-968BD620D8D8}" type="pres">
      <dgm:prSet presAssocID="{BBA19947-5F6A-454C-9361-650F267E09A0}" presName="composite" presStyleCnt="0"/>
      <dgm:spPr/>
    </dgm:pt>
    <dgm:pt modelId="{E0381CC5-4097-491C-B380-4C3BF9C2AB02}" type="pres">
      <dgm:prSet presAssocID="{BBA19947-5F6A-454C-9361-650F267E09A0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639329-3E2F-41D3-9B93-229F5D39ED3F}" type="pres">
      <dgm:prSet presAssocID="{BBA19947-5F6A-454C-9361-650F267E09A0}" presName="descendantText" presStyleLbl="alignAcc1" presStyleIdx="5" presStyleCnt="6" custScaleY="1377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04214E-5E05-4AFD-A295-D59DFF8C932C}" type="presOf" srcId="{28AFE718-605B-4E8C-B874-FDC8B9EB05FD}" destId="{65E4F9DD-3E69-4C5D-8996-DDFF13ED8829}" srcOrd="0" destOrd="0" presId="urn:microsoft.com/office/officeart/2005/8/layout/chevron2"/>
    <dgm:cxn modelId="{2F77DAF6-62CD-4A2D-A319-BB828F84211B}" type="presOf" srcId="{581119F9-2136-4236-9640-96FA2DDF3846}" destId="{60639329-3E2F-41D3-9B93-229F5D39ED3F}" srcOrd="0" destOrd="2" presId="urn:microsoft.com/office/officeart/2005/8/layout/chevron2"/>
    <dgm:cxn modelId="{8FE624FC-FF2C-4DA9-A7BA-DC6923AAF30B}" type="presOf" srcId="{1ECD7909-3BB7-4D3F-A45E-69A3513D9E78}" destId="{A551808D-8FF2-4CAF-9E12-500DA4E94D03}" srcOrd="0" destOrd="5" presId="urn:microsoft.com/office/officeart/2005/8/layout/chevron2"/>
    <dgm:cxn modelId="{A292BAA2-110D-422F-AF32-EFE51742F5BD}" type="presOf" srcId="{947A09C4-64B4-44C1-93B2-A4DCC94D1292}" destId="{DEB7551D-16AE-4C95-9A40-6E46ADA79491}" srcOrd="0" destOrd="0" presId="urn:microsoft.com/office/officeart/2005/8/layout/chevron2"/>
    <dgm:cxn modelId="{751DCD2E-6DFB-4350-ADC9-9993BB680A3B}" type="presOf" srcId="{6D230AF2-F666-4490-B80B-9B1F3DD96C76}" destId="{2750B8C7-CC00-42C0-B02E-1C1141AFE936}" srcOrd="0" destOrd="0" presId="urn:microsoft.com/office/officeart/2005/8/layout/chevron2"/>
    <dgm:cxn modelId="{EE3EC695-7086-4BF9-83EB-2FDED4E19437}" srcId="{BBA19947-5F6A-454C-9361-650F267E09A0}" destId="{581119F9-2136-4236-9640-96FA2DDF3846}" srcOrd="2" destOrd="0" parTransId="{B976EB3A-4C18-4D33-9E1F-9374A361C147}" sibTransId="{B4CFDD79-A632-40FA-A919-AA1504B17266}"/>
    <dgm:cxn modelId="{66F2AC08-660C-4AD9-A5DF-2448273AB499}" type="presOf" srcId="{543B5EAA-3A37-40C3-A876-0FC7AA676FF9}" destId="{3F473437-2CC1-4B5C-B1B8-B567CA6C5C10}" srcOrd="0" destOrd="0" presId="urn:microsoft.com/office/officeart/2005/8/layout/chevron2"/>
    <dgm:cxn modelId="{B8C0C848-8C2E-410D-B03A-547BF7C75278}" srcId="{28AFE718-605B-4E8C-B874-FDC8B9EB05FD}" destId="{B5E4EBD6-C0C8-41D2-8749-36F6B3B50C26}" srcOrd="1" destOrd="0" parTransId="{0496162A-5CB5-4CAB-9F8E-2DFA127CBF62}" sibTransId="{623E9542-7B51-4A0F-9DB2-C954BC50AD91}"/>
    <dgm:cxn modelId="{F62437CC-D0FA-4AAB-9116-4267EEC04E70}" srcId="{947A09C4-64B4-44C1-93B2-A4DCC94D1292}" destId="{13BC4B72-3A97-44A7-89D5-8DAD4806E303}" srcOrd="2" destOrd="0" parTransId="{F76B9525-6916-4326-95FD-473C853B3AC8}" sibTransId="{E32C1851-BC39-424C-AFCF-873EF33AC6F3}"/>
    <dgm:cxn modelId="{FF9F0571-E53D-424B-B0E3-4C29EDC925F0}" srcId="{28AFE718-605B-4E8C-B874-FDC8B9EB05FD}" destId="{D69728AA-9127-4903-9362-021DC0BCBA3E}" srcOrd="0" destOrd="0" parTransId="{53C57BC2-6239-4EBF-B698-3BF1C853DDF9}" sibTransId="{C8A39EF8-F29A-4F67-A37D-66E04BF074D1}"/>
    <dgm:cxn modelId="{ADABC681-D427-42EB-AE86-5483411680F5}" srcId="{28AFE718-605B-4E8C-B874-FDC8B9EB05FD}" destId="{D268DFAC-00B2-40AE-A5EB-698A09776CCD}" srcOrd="3" destOrd="0" parTransId="{AC7AA668-BFE6-466D-A4A8-0EC2C8DF3A74}" sibTransId="{7FEC05A2-C7DC-426D-98B7-0D7AA46620BD}"/>
    <dgm:cxn modelId="{D0481F35-9FF3-4EB9-A31F-14800F418657}" srcId="{947A09C4-64B4-44C1-93B2-A4DCC94D1292}" destId="{053358E7-46B8-49B0-870C-68C5EA5D30D7}" srcOrd="0" destOrd="0" parTransId="{EFDFCC1E-6411-4279-BE15-14FB145EC3E0}" sibTransId="{FB7118FE-7D6C-4A08-A147-FFB653D20781}"/>
    <dgm:cxn modelId="{91CB4EF5-B996-4BC4-B6DF-462EAF4A20F4}" srcId="{3AF9FF51-A410-4954-A862-C4CCE31A8512}" destId="{947A09C4-64B4-44C1-93B2-A4DCC94D1292}" srcOrd="0" destOrd="0" parTransId="{2C0685A0-7314-4557-9752-322694A2BA1A}" sibTransId="{833142F6-5613-4C75-92D8-2CE89656C3EC}"/>
    <dgm:cxn modelId="{83068BC8-E1E3-42D2-B675-3632CD99A26C}" srcId="{947A09C4-64B4-44C1-93B2-A4DCC94D1292}" destId="{57663CDF-FCDE-454A-8A9D-C47B9F14C5C2}" srcOrd="4" destOrd="0" parTransId="{C0ECF450-E214-4D9C-BC93-1B786E2FA9FA}" sibTransId="{4DF7A494-A13A-4D77-991F-2366F22C170E}"/>
    <dgm:cxn modelId="{48787D85-95AE-4C60-8125-3A523C45BB9D}" srcId="{543B5EAA-3A37-40C3-A876-0FC7AA676FF9}" destId="{71FE81C3-76C6-411C-8E8E-069B1E5AC53E}" srcOrd="2" destOrd="0" parTransId="{E3703B2F-A03A-4C07-8914-7B3140498CEA}" sibTransId="{C4675196-5F8B-41FF-AE6B-E9C2A3B0F422}"/>
    <dgm:cxn modelId="{EBBEE957-C573-44B3-AB3B-D6465CEB66D9}" type="presOf" srcId="{3AF9FF51-A410-4954-A862-C4CCE31A8512}" destId="{BB2C9595-5ABB-4130-AE2C-39A9336A659D}" srcOrd="0" destOrd="0" presId="urn:microsoft.com/office/officeart/2005/8/layout/chevron2"/>
    <dgm:cxn modelId="{30FB949A-A486-44A8-BBCD-275D83A623EE}" srcId="{947A09C4-64B4-44C1-93B2-A4DCC94D1292}" destId="{353A1D35-48C4-461C-9D68-12C4918AB234}" srcOrd="3" destOrd="0" parTransId="{7EFB5A5F-E113-4EDA-B9C2-C76074AEB895}" sibTransId="{DEEF4CB3-459F-4004-A668-678BB6A6F709}"/>
    <dgm:cxn modelId="{BDD03405-9F66-46F5-AE7B-F0BC6345D543}" srcId="{3AF9FF51-A410-4954-A862-C4CCE31A8512}" destId="{28AFE718-605B-4E8C-B874-FDC8B9EB05FD}" srcOrd="3" destOrd="0" parTransId="{918B9C87-813B-46CA-B986-794C82205AF8}" sibTransId="{5BCA470A-48FE-480E-8F42-D6C0FF0FE0C5}"/>
    <dgm:cxn modelId="{D5FD7E87-AA2B-45E0-8BC7-92C03FF14968}" type="presOf" srcId="{F3F80FCD-7DF2-4244-B1B1-43F9E035B038}" destId="{60639329-3E2F-41D3-9B93-229F5D39ED3F}" srcOrd="0" destOrd="1" presId="urn:microsoft.com/office/officeart/2005/8/layout/chevron2"/>
    <dgm:cxn modelId="{2839C62E-6AA5-40D0-8474-7D59B90836A4}" srcId="{3AF9FF51-A410-4954-A862-C4CCE31A8512}" destId="{9C4D49D3-89F1-452D-8D04-DDA6DDEF44A5}" srcOrd="1" destOrd="0" parTransId="{250C4F66-4A5B-4B9D-B592-7DCD2F3AE66F}" sibTransId="{13881275-2850-4C21-A65A-1287743C5ABA}"/>
    <dgm:cxn modelId="{12A6541C-42C9-4047-82E5-50692645F47C}" type="presOf" srcId="{71FE81C3-76C6-411C-8E8E-069B1E5AC53E}" destId="{261D2B18-67FC-4DAF-8DD8-BE983857A57E}" srcOrd="0" destOrd="2" presId="urn:microsoft.com/office/officeart/2005/8/layout/chevron2"/>
    <dgm:cxn modelId="{0E8AE759-2EBA-4E8E-918E-1EA9E85116C2}" srcId="{3AF9FF51-A410-4954-A862-C4CCE31A8512}" destId="{543B5EAA-3A37-40C3-A876-0FC7AA676FF9}" srcOrd="2" destOrd="0" parTransId="{965D447B-A32D-474A-A9ED-E5F4146A51FE}" sibTransId="{DC932803-15A2-461B-8969-87C8FA06037B}"/>
    <dgm:cxn modelId="{82710F73-F88C-4EA3-8CBF-ADBEBC0A07C5}" type="presOf" srcId="{1203595B-7FA8-4A4E-9E98-BE223B1AC693}" destId="{261D2B18-67FC-4DAF-8DD8-BE983857A57E}" srcOrd="0" destOrd="0" presId="urn:microsoft.com/office/officeart/2005/8/layout/chevron2"/>
    <dgm:cxn modelId="{D2FBC836-BE87-42FF-A30C-7A6451195EAD}" type="presOf" srcId="{57663CDF-FCDE-454A-8A9D-C47B9F14C5C2}" destId="{AE7F73C9-8E72-4B75-97EE-BF12B1AF2F2E}" srcOrd="0" destOrd="4" presId="urn:microsoft.com/office/officeart/2005/8/layout/chevron2"/>
    <dgm:cxn modelId="{3C4405B3-2343-4FA4-90DC-16A2622B00C8}" type="presOf" srcId="{D69728AA-9127-4903-9362-021DC0BCBA3E}" destId="{A551808D-8FF2-4CAF-9E12-500DA4E94D03}" srcOrd="0" destOrd="0" presId="urn:microsoft.com/office/officeart/2005/8/layout/chevron2"/>
    <dgm:cxn modelId="{7FCE6EC7-1069-479A-B245-D92ECD48F29A}" type="presOf" srcId="{3A9AE9CF-A90B-484A-B204-B0D478BDF809}" destId="{C2D40ED8-6A8B-493C-849B-60EEE16118D4}" srcOrd="0" destOrd="1" presId="urn:microsoft.com/office/officeart/2005/8/layout/chevron2"/>
    <dgm:cxn modelId="{1289FD75-C7D1-4073-8FA3-A5A329ADAC3A}" type="presOf" srcId="{353A1D35-48C4-461C-9D68-12C4918AB234}" destId="{AE7F73C9-8E72-4B75-97EE-BF12B1AF2F2E}" srcOrd="0" destOrd="3" presId="urn:microsoft.com/office/officeart/2005/8/layout/chevron2"/>
    <dgm:cxn modelId="{D8ACA4AB-DC37-4EA4-A5EF-FB03C8F1DAE2}" type="presOf" srcId="{B6529155-26A1-42CD-9D26-99B95D6F2EF8}" destId="{50AD5DE7-204E-422E-B128-6A994F7DDEA5}" srcOrd="0" destOrd="0" presId="urn:microsoft.com/office/officeart/2005/8/layout/chevron2"/>
    <dgm:cxn modelId="{29AC51E6-F2B5-4AA9-9574-49E3A727F1F3}" type="presOf" srcId="{053358E7-46B8-49B0-870C-68C5EA5D30D7}" destId="{AE7F73C9-8E72-4B75-97EE-BF12B1AF2F2E}" srcOrd="0" destOrd="0" presId="urn:microsoft.com/office/officeart/2005/8/layout/chevron2"/>
    <dgm:cxn modelId="{BE894254-2E27-4ADB-977D-11A37113E335}" type="presOf" srcId="{DE421F44-B9C9-4CCE-A3B6-81E44D2A564A}" destId="{261D2B18-67FC-4DAF-8DD8-BE983857A57E}" srcOrd="0" destOrd="3" presId="urn:microsoft.com/office/officeart/2005/8/layout/chevron2"/>
    <dgm:cxn modelId="{A568BA01-1771-409A-85C0-48DAA6CD03F0}" type="presOf" srcId="{D268DFAC-00B2-40AE-A5EB-698A09776CCD}" destId="{A551808D-8FF2-4CAF-9E12-500DA4E94D03}" srcOrd="0" destOrd="3" presId="urn:microsoft.com/office/officeart/2005/8/layout/chevron2"/>
    <dgm:cxn modelId="{C9F24288-6F79-4977-B03A-A18BC9C69E93}" srcId="{3AF9FF51-A410-4954-A862-C4CCE31A8512}" destId="{BBA19947-5F6A-454C-9361-650F267E09A0}" srcOrd="5" destOrd="0" parTransId="{A2B3FF3D-E5D2-4D53-8E47-ACBC958D962E}" sibTransId="{87AD035A-B235-478C-94B8-1F3499596D9C}"/>
    <dgm:cxn modelId="{4487BE8B-F1F8-4F6E-87CA-6A3352703DDC}" type="presOf" srcId="{1496E3FF-E574-4E19-B193-7AA873EE751B}" destId="{C2D40ED8-6A8B-493C-849B-60EEE16118D4}" srcOrd="0" destOrd="0" presId="urn:microsoft.com/office/officeart/2005/8/layout/chevron2"/>
    <dgm:cxn modelId="{508AD565-5F45-43EF-89F2-244C86A9688A}" type="presOf" srcId="{0C1B57DD-EF6B-466D-B0ED-A1B39106BF0D}" destId="{60639329-3E2F-41D3-9B93-229F5D39ED3F}" srcOrd="0" destOrd="3" presId="urn:microsoft.com/office/officeart/2005/8/layout/chevron2"/>
    <dgm:cxn modelId="{F51C6AA6-F8C0-4A0D-8385-9A717629D1B0}" type="presOf" srcId="{9C4D49D3-89F1-452D-8D04-DDA6DDEF44A5}" destId="{4E25AB9E-F294-479D-9531-9FAA69E84704}" srcOrd="0" destOrd="0" presId="urn:microsoft.com/office/officeart/2005/8/layout/chevron2"/>
    <dgm:cxn modelId="{788DC376-BBB7-4003-BCB4-2C29BB770A92}" srcId="{6D230AF2-F666-4490-B80B-9B1F3DD96C76}" destId="{7CDAA9AB-CC89-4290-A07C-4E2397CF212B}" srcOrd="4" destOrd="0" parTransId="{80059652-D6BE-48F9-8CED-8C3F45759BFF}" sibTransId="{E2CEBAD2-4786-4CBA-B528-C2FE5CC1BFBF}"/>
    <dgm:cxn modelId="{59F6052E-5EDB-4457-AABE-66B9F01B3788}" type="presOf" srcId="{13BC4B72-3A97-44A7-89D5-8DAD4806E303}" destId="{AE7F73C9-8E72-4B75-97EE-BF12B1AF2F2E}" srcOrd="0" destOrd="2" presId="urn:microsoft.com/office/officeart/2005/8/layout/chevron2"/>
    <dgm:cxn modelId="{2FC995DC-7BF1-43FA-99EC-52BC9936DA58}" srcId="{28AFE718-605B-4E8C-B874-FDC8B9EB05FD}" destId="{DAC8296B-FF1E-41EB-8B36-7552CA14DF7C}" srcOrd="2" destOrd="0" parTransId="{07737ACA-BCEA-4F3C-8611-1BDCF69F68E9}" sibTransId="{41E4FE61-F29E-4FB1-BD9B-1F7C211B0521}"/>
    <dgm:cxn modelId="{F872EF26-BCFD-44CD-84C0-B29C774BC6B1}" type="presOf" srcId="{3E7BE26B-0719-4EE4-B325-5B8DE529A174}" destId="{AE7F73C9-8E72-4B75-97EE-BF12B1AF2F2E}" srcOrd="0" destOrd="1" presId="urn:microsoft.com/office/officeart/2005/8/layout/chevron2"/>
    <dgm:cxn modelId="{9B0087C5-798F-4370-B4E0-B931FF6E7CFF}" type="presOf" srcId="{7CDAA9AB-CC89-4290-A07C-4E2397CF212B}" destId="{C2D40ED8-6A8B-493C-849B-60EEE16118D4}" srcOrd="0" destOrd="4" presId="urn:microsoft.com/office/officeart/2005/8/layout/chevron2"/>
    <dgm:cxn modelId="{0F23DFC7-57F6-4C58-97CF-EFFBF445C928}" srcId="{6D230AF2-F666-4490-B80B-9B1F3DD96C76}" destId="{58836756-FFA9-4704-BE2F-C5C796583BF7}" srcOrd="3" destOrd="0" parTransId="{4E6D4B22-4AB3-49A3-8EA2-1513642F2536}" sibTransId="{E646D6E0-EE33-4E65-ACF3-7CFD9FE1A3C6}"/>
    <dgm:cxn modelId="{00E0B4E0-86C4-4CA2-B0AB-7948E82FF602}" srcId="{947A09C4-64B4-44C1-93B2-A4DCC94D1292}" destId="{3E7BE26B-0719-4EE4-B325-5B8DE529A174}" srcOrd="1" destOrd="0" parTransId="{8A4D8C81-E933-493E-B95D-943CA0528151}" sibTransId="{1219058A-7B34-473D-95F1-6F61944CD441}"/>
    <dgm:cxn modelId="{627B3F57-81E7-468A-BE19-89D8F3273D7B}" type="presOf" srcId="{3EB9EE82-B84F-4F7E-90F2-DC99691B1475}" destId="{50AD5DE7-204E-422E-B128-6A994F7DDEA5}" srcOrd="0" destOrd="3" presId="urn:microsoft.com/office/officeart/2005/8/layout/chevron2"/>
    <dgm:cxn modelId="{1E0C521E-C6E8-4220-B3D5-1641DED7D250}" type="presOf" srcId="{8EFCBA2F-F2B2-4D04-A91F-1AFE221AEC87}" destId="{50AD5DE7-204E-422E-B128-6A994F7DDEA5}" srcOrd="0" destOrd="1" presId="urn:microsoft.com/office/officeart/2005/8/layout/chevron2"/>
    <dgm:cxn modelId="{5DF4FBF5-BDB8-4785-BB9C-564524E4978D}" type="presOf" srcId="{9F4986FA-03EA-4152-8A23-26754F54F816}" destId="{A551808D-8FF2-4CAF-9E12-500DA4E94D03}" srcOrd="0" destOrd="4" presId="urn:microsoft.com/office/officeart/2005/8/layout/chevron2"/>
    <dgm:cxn modelId="{36C6A672-AC39-4F6E-A525-5A6472E147E1}" type="presOf" srcId="{DAC8296B-FF1E-41EB-8B36-7552CA14DF7C}" destId="{A551808D-8FF2-4CAF-9E12-500DA4E94D03}" srcOrd="0" destOrd="2" presId="urn:microsoft.com/office/officeart/2005/8/layout/chevron2"/>
    <dgm:cxn modelId="{F5E1089A-7AAD-4430-AAE7-4D7C2964410A}" type="presOf" srcId="{58836756-FFA9-4704-BE2F-C5C796583BF7}" destId="{C2D40ED8-6A8B-493C-849B-60EEE16118D4}" srcOrd="0" destOrd="3" presId="urn:microsoft.com/office/officeart/2005/8/layout/chevron2"/>
    <dgm:cxn modelId="{8AB68F91-02E9-466F-B6C2-786A473358A0}" srcId="{6D230AF2-F666-4490-B80B-9B1F3DD96C76}" destId="{6140F6E5-54D0-4287-B0D6-F131EAA7D414}" srcOrd="2" destOrd="0" parTransId="{966BE000-DBE5-4D5E-B5FE-6CB79D580F9F}" sibTransId="{2B42383F-B733-4222-88CF-7F056D9AFEE3}"/>
    <dgm:cxn modelId="{072009B9-0A54-4F4F-B190-EEF3D431C7D8}" srcId="{28AFE718-605B-4E8C-B874-FDC8B9EB05FD}" destId="{9F4986FA-03EA-4152-8A23-26754F54F816}" srcOrd="4" destOrd="0" parTransId="{1C2A1E30-A32F-4871-8EE4-AE94D34F97C4}" sibTransId="{1EE737C1-C0F1-4D45-ACBE-002769452588}"/>
    <dgm:cxn modelId="{86AAC832-C111-4C49-9CB9-158873F486ED}" type="presOf" srcId="{7352732E-8897-479B-A3FE-0958C3A67299}" destId="{50AD5DE7-204E-422E-B128-6A994F7DDEA5}" srcOrd="0" destOrd="2" presId="urn:microsoft.com/office/officeart/2005/8/layout/chevron2"/>
    <dgm:cxn modelId="{F2711E35-1DD1-4CAD-905F-D625CB890EC0}" type="presOf" srcId="{9785B668-8C11-4D36-A776-FC301D7B8A10}" destId="{261D2B18-67FC-4DAF-8DD8-BE983857A57E}" srcOrd="0" destOrd="1" presId="urn:microsoft.com/office/officeart/2005/8/layout/chevron2"/>
    <dgm:cxn modelId="{1D107FE6-8138-4F01-832F-41C72BEA746F}" srcId="{BBA19947-5F6A-454C-9361-650F267E09A0}" destId="{0C1B57DD-EF6B-466D-B0ED-A1B39106BF0D}" srcOrd="3" destOrd="0" parTransId="{20110FC7-37AE-43E7-972A-6763CEA36B97}" sibTransId="{AE3D3686-2BC5-4345-9CDC-564D524EA62F}"/>
    <dgm:cxn modelId="{690B22C7-9DC2-4316-B308-834884440F98}" type="presOf" srcId="{6140F6E5-54D0-4287-B0D6-F131EAA7D414}" destId="{C2D40ED8-6A8B-493C-849B-60EEE16118D4}" srcOrd="0" destOrd="2" presId="urn:microsoft.com/office/officeart/2005/8/layout/chevron2"/>
    <dgm:cxn modelId="{BDC71AE4-B685-4650-A2A7-DB5E485D8122}" srcId="{28AFE718-605B-4E8C-B874-FDC8B9EB05FD}" destId="{1ECD7909-3BB7-4D3F-A45E-69A3513D9E78}" srcOrd="5" destOrd="0" parTransId="{2479BDF3-329C-4E97-BF8B-3CAAE1140926}" sibTransId="{F88E3A34-783C-4595-AD3F-77FB9AD2B9F9}"/>
    <dgm:cxn modelId="{B11894EF-F10C-4444-8129-B60707FB0248}" srcId="{9C4D49D3-89F1-452D-8D04-DDA6DDEF44A5}" destId="{3EB9EE82-B84F-4F7E-90F2-DC99691B1475}" srcOrd="3" destOrd="0" parTransId="{B4C8D035-817C-4A8A-BB4D-A01E165030E5}" sibTransId="{46C2D43A-51CC-4113-B11F-CE23CAA14097}"/>
    <dgm:cxn modelId="{8D83975E-06A3-48FF-B5F6-E2CEF1619FEC}" type="presOf" srcId="{B5E4EBD6-C0C8-41D2-8749-36F6B3B50C26}" destId="{A551808D-8FF2-4CAF-9E12-500DA4E94D03}" srcOrd="0" destOrd="1" presId="urn:microsoft.com/office/officeart/2005/8/layout/chevron2"/>
    <dgm:cxn modelId="{751C652E-C1AB-4C06-A0FA-BDCE3F13BFFD}" srcId="{9C4D49D3-89F1-452D-8D04-DDA6DDEF44A5}" destId="{8EFCBA2F-F2B2-4D04-A91F-1AFE221AEC87}" srcOrd="1" destOrd="0" parTransId="{80EA6F6F-A857-4611-9185-A5BAA727A712}" sibTransId="{FE3AF45B-CB48-40B0-AFF3-7C5B5B7317C3}"/>
    <dgm:cxn modelId="{B66A37C7-443C-47AF-BDAD-A44400EBB2CF}" srcId="{3AF9FF51-A410-4954-A862-C4CCE31A8512}" destId="{6D230AF2-F666-4490-B80B-9B1F3DD96C76}" srcOrd="4" destOrd="0" parTransId="{594C6EB3-8683-4FE4-AC07-ACDDEC2CB49A}" sibTransId="{68C361F2-8A27-4FE8-9893-44B15B0F2B9A}"/>
    <dgm:cxn modelId="{B7FAA30C-B50A-4FED-9298-BBEE56C37C10}" srcId="{BBA19947-5F6A-454C-9361-650F267E09A0}" destId="{F3F80FCD-7DF2-4244-B1B1-43F9E035B038}" srcOrd="1" destOrd="0" parTransId="{E021B570-74D4-4EA3-BB3D-FE231124B1D9}" sibTransId="{8EDEB653-453E-4180-88DD-DC2B9A010ACE}"/>
    <dgm:cxn modelId="{BF56BB0D-1869-40EB-A063-278696D88919}" srcId="{9C4D49D3-89F1-452D-8D04-DDA6DDEF44A5}" destId="{7352732E-8897-479B-A3FE-0958C3A67299}" srcOrd="2" destOrd="0" parTransId="{24206785-DBB4-4D58-8408-714D10B4FEF5}" sibTransId="{7E82C51D-FC62-48B3-8CA9-F9C1906C818F}"/>
    <dgm:cxn modelId="{4B0E7F28-74BF-4DEC-B8AB-B16F5EE78394}" srcId="{9C4D49D3-89F1-452D-8D04-DDA6DDEF44A5}" destId="{B6529155-26A1-42CD-9D26-99B95D6F2EF8}" srcOrd="0" destOrd="0" parTransId="{7D7D55DA-EAA3-4CF8-90B6-C57F9D1D0F49}" sibTransId="{AD0E65BC-0389-421B-B4B2-DB7F7F4879B2}"/>
    <dgm:cxn modelId="{2C840835-5615-4888-B391-EEFD23139E45}" srcId="{6D230AF2-F666-4490-B80B-9B1F3DD96C76}" destId="{1496E3FF-E574-4E19-B193-7AA873EE751B}" srcOrd="0" destOrd="0" parTransId="{5C0D9D0C-2D90-4D0C-B0E1-59B2DA92D5D1}" sibTransId="{591CAA0A-4116-4FCA-802D-75830EC58138}"/>
    <dgm:cxn modelId="{8B0B81BA-6CD0-49DA-8B2F-DF1302B5FE0E}" type="presOf" srcId="{BBA19947-5F6A-454C-9361-650F267E09A0}" destId="{E0381CC5-4097-491C-B380-4C3BF9C2AB02}" srcOrd="0" destOrd="0" presId="urn:microsoft.com/office/officeart/2005/8/layout/chevron2"/>
    <dgm:cxn modelId="{B377FD0E-B055-4DE0-BB0A-55FE9E5B8B0F}" type="presOf" srcId="{C3B2FE82-687F-4986-8CDA-F7F1E160450E}" destId="{60639329-3E2F-41D3-9B93-229F5D39ED3F}" srcOrd="0" destOrd="0" presId="urn:microsoft.com/office/officeart/2005/8/layout/chevron2"/>
    <dgm:cxn modelId="{5080D795-4D02-4371-ABF9-8570BCE7B215}" type="presOf" srcId="{9C9F3323-09ED-4024-9CF7-3331BAD3F538}" destId="{50AD5DE7-204E-422E-B128-6A994F7DDEA5}" srcOrd="0" destOrd="4" presId="urn:microsoft.com/office/officeart/2005/8/layout/chevron2"/>
    <dgm:cxn modelId="{C00D71F3-5043-456E-9160-D02BC0D447B0}" srcId="{543B5EAA-3A37-40C3-A876-0FC7AA676FF9}" destId="{9785B668-8C11-4D36-A776-FC301D7B8A10}" srcOrd="1" destOrd="0" parTransId="{D39FC5FD-CD88-4A8A-BF60-20FDDB0F0EDA}" sibTransId="{11AF9D07-F73B-47B7-86FD-2FF32B4BB961}"/>
    <dgm:cxn modelId="{3685DD8F-0608-44AB-9C88-04E120181C61}" srcId="{BBA19947-5F6A-454C-9361-650F267E09A0}" destId="{C3B2FE82-687F-4986-8CDA-F7F1E160450E}" srcOrd="0" destOrd="0" parTransId="{13F63D7A-E198-4878-B929-F5E8A92D054B}" sibTransId="{DC928DFC-577A-4676-8A94-A162AFA47AD2}"/>
    <dgm:cxn modelId="{0D17FA1E-B1F0-4A3D-8C14-A0E56B3A747E}" srcId="{543B5EAA-3A37-40C3-A876-0FC7AA676FF9}" destId="{DE421F44-B9C9-4CCE-A3B6-81E44D2A564A}" srcOrd="3" destOrd="0" parTransId="{10F93FE1-A591-48E6-B15B-C6031B4B0101}" sibTransId="{8EA69921-B8CA-4F4B-8796-1445A36203E8}"/>
    <dgm:cxn modelId="{63C07784-BFCE-4B2D-8F0C-2E186FE5025C}" srcId="{543B5EAA-3A37-40C3-A876-0FC7AA676FF9}" destId="{1203595B-7FA8-4A4E-9E98-BE223B1AC693}" srcOrd="0" destOrd="0" parTransId="{94BC7B73-59BA-492C-B71C-60876A139910}" sibTransId="{51716E96-B82B-45C8-A5DE-9BDB2396FA9A}"/>
    <dgm:cxn modelId="{A52B53AF-C254-4502-A32E-F036AA6FC2ED}" srcId="{6D230AF2-F666-4490-B80B-9B1F3DD96C76}" destId="{3A9AE9CF-A90B-484A-B204-B0D478BDF809}" srcOrd="1" destOrd="0" parTransId="{4C2472BB-441F-4C7E-92F8-BF6093CF1323}" sibTransId="{DFD81470-7040-416A-B4BF-52BF54FD4EF8}"/>
    <dgm:cxn modelId="{E63E20B8-BBF4-4D5D-A572-AAF5B9EE4EDB}" srcId="{9C4D49D3-89F1-452D-8D04-DDA6DDEF44A5}" destId="{9C9F3323-09ED-4024-9CF7-3331BAD3F538}" srcOrd="4" destOrd="0" parTransId="{142B055B-A29E-4F87-804F-B76020B15C29}" sibTransId="{CDAE476F-584D-414B-999E-B4DD85569E90}"/>
    <dgm:cxn modelId="{4C291E10-4C9D-4945-AAB0-856BE5F8E557}" type="presParOf" srcId="{BB2C9595-5ABB-4130-AE2C-39A9336A659D}" destId="{0C13B327-36E3-483E-8B80-BF976E2A76F6}" srcOrd="0" destOrd="0" presId="urn:microsoft.com/office/officeart/2005/8/layout/chevron2"/>
    <dgm:cxn modelId="{6CD3D220-C4BB-4318-A76E-753577CB8067}" type="presParOf" srcId="{0C13B327-36E3-483E-8B80-BF976E2A76F6}" destId="{DEB7551D-16AE-4C95-9A40-6E46ADA79491}" srcOrd="0" destOrd="0" presId="urn:microsoft.com/office/officeart/2005/8/layout/chevron2"/>
    <dgm:cxn modelId="{688D6659-9B20-4828-A9F6-AF5856866087}" type="presParOf" srcId="{0C13B327-36E3-483E-8B80-BF976E2A76F6}" destId="{AE7F73C9-8E72-4B75-97EE-BF12B1AF2F2E}" srcOrd="1" destOrd="0" presId="urn:microsoft.com/office/officeart/2005/8/layout/chevron2"/>
    <dgm:cxn modelId="{D55C7E1A-1A1C-4FD6-88A4-636A78B9F471}" type="presParOf" srcId="{BB2C9595-5ABB-4130-AE2C-39A9336A659D}" destId="{D149E392-90F7-4941-AF2A-295600A62FE2}" srcOrd="1" destOrd="0" presId="urn:microsoft.com/office/officeart/2005/8/layout/chevron2"/>
    <dgm:cxn modelId="{557570DA-E727-46E3-A6CA-14997B7124E5}" type="presParOf" srcId="{BB2C9595-5ABB-4130-AE2C-39A9336A659D}" destId="{E32D796B-7ACE-4645-81D0-E1C30A7DDC31}" srcOrd="2" destOrd="0" presId="urn:microsoft.com/office/officeart/2005/8/layout/chevron2"/>
    <dgm:cxn modelId="{005607B9-2493-404E-AC90-1FE12170FB0E}" type="presParOf" srcId="{E32D796B-7ACE-4645-81D0-E1C30A7DDC31}" destId="{4E25AB9E-F294-479D-9531-9FAA69E84704}" srcOrd="0" destOrd="0" presId="urn:microsoft.com/office/officeart/2005/8/layout/chevron2"/>
    <dgm:cxn modelId="{419C328D-613B-42EC-ABC2-59FD86E7F4C0}" type="presParOf" srcId="{E32D796B-7ACE-4645-81D0-E1C30A7DDC31}" destId="{50AD5DE7-204E-422E-B128-6A994F7DDEA5}" srcOrd="1" destOrd="0" presId="urn:microsoft.com/office/officeart/2005/8/layout/chevron2"/>
    <dgm:cxn modelId="{70BD9789-53CD-4E95-8085-2018F2535B14}" type="presParOf" srcId="{BB2C9595-5ABB-4130-AE2C-39A9336A659D}" destId="{D13ED9C7-DBA7-4F24-AAB7-8F03342D1A63}" srcOrd="3" destOrd="0" presId="urn:microsoft.com/office/officeart/2005/8/layout/chevron2"/>
    <dgm:cxn modelId="{536806A6-AEFC-4E85-9763-BEE8AC1A4EB6}" type="presParOf" srcId="{BB2C9595-5ABB-4130-AE2C-39A9336A659D}" destId="{FE793675-563F-4B60-AAFB-145633F7B38F}" srcOrd="4" destOrd="0" presId="urn:microsoft.com/office/officeart/2005/8/layout/chevron2"/>
    <dgm:cxn modelId="{961BC033-602C-4254-A7E2-F87BB613A562}" type="presParOf" srcId="{FE793675-563F-4B60-AAFB-145633F7B38F}" destId="{3F473437-2CC1-4B5C-B1B8-B567CA6C5C10}" srcOrd="0" destOrd="0" presId="urn:microsoft.com/office/officeart/2005/8/layout/chevron2"/>
    <dgm:cxn modelId="{9F96B8B8-6831-4CDF-BC68-84621D3CFB66}" type="presParOf" srcId="{FE793675-563F-4B60-AAFB-145633F7B38F}" destId="{261D2B18-67FC-4DAF-8DD8-BE983857A57E}" srcOrd="1" destOrd="0" presId="urn:microsoft.com/office/officeart/2005/8/layout/chevron2"/>
    <dgm:cxn modelId="{2038B4DB-8472-4FB0-9C5B-49F4FAF2556C}" type="presParOf" srcId="{BB2C9595-5ABB-4130-AE2C-39A9336A659D}" destId="{5D5F514C-F8C7-4DE2-89E8-8AB2C1B14808}" srcOrd="5" destOrd="0" presId="urn:microsoft.com/office/officeart/2005/8/layout/chevron2"/>
    <dgm:cxn modelId="{32EAD99E-215C-409B-B669-DBAF01A257B4}" type="presParOf" srcId="{BB2C9595-5ABB-4130-AE2C-39A9336A659D}" destId="{C671A242-A87E-46F4-A2E8-109988DE80AA}" srcOrd="6" destOrd="0" presId="urn:microsoft.com/office/officeart/2005/8/layout/chevron2"/>
    <dgm:cxn modelId="{E78FE3CF-848F-47AD-9384-679B55E2E928}" type="presParOf" srcId="{C671A242-A87E-46F4-A2E8-109988DE80AA}" destId="{65E4F9DD-3E69-4C5D-8996-DDFF13ED8829}" srcOrd="0" destOrd="0" presId="urn:microsoft.com/office/officeart/2005/8/layout/chevron2"/>
    <dgm:cxn modelId="{968EC9E3-655A-41CC-89C0-8274FFB577C9}" type="presParOf" srcId="{C671A242-A87E-46F4-A2E8-109988DE80AA}" destId="{A551808D-8FF2-4CAF-9E12-500DA4E94D03}" srcOrd="1" destOrd="0" presId="urn:microsoft.com/office/officeart/2005/8/layout/chevron2"/>
    <dgm:cxn modelId="{FC351D3A-81EE-4EF6-B22A-60ED3CBA4978}" type="presParOf" srcId="{BB2C9595-5ABB-4130-AE2C-39A9336A659D}" destId="{898E7346-9BD5-49E2-BD08-9A256260029A}" srcOrd="7" destOrd="0" presId="urn:microsoft.com/office/officeart/2005/8/layout/chevron2"/>
    <dgm:cxn modelId="{2DFFD4C0-837F-46CC-92C1-83AF7F46052C}" type="presParOf" srcId="{BB2C9595-5ABB-4130-AE2C-39A9336A659D}" destId="{1005E86D-D39F-4BE9-BA03-FE3C75831727}" srcOrd="8" destOrd="0" presId="urn:microsoft.com/office/officeart/2005/8/layout/chevron2"/>
    <dgm:cxn modelId="{C51F20B9-7BDF-4EA6-83AB-A442ACFA6BEF}" type="presParOf" srcId="{1005E86D-D39F-4BE9-BA03-FE3C75831727}" destId="{2750B8C7-CC00-42C0-B02E-1C1141AFE936}" srcOrd="0" destOrd="0" presId="urn:microsoft.com/office/officeart/2005/8/layout/chevron2"/>
    <dgm:cxn modelId="{1B7D1845-4D68-4CB9-A7E2-C5069EDE6E34}" type="presParOf" srcId="{1005E86D-D39F-4BE9-BA03-FE3C75831727}" destId="{C2D40ED8-6A8B-493C-849B-60EEE16118D4}" srcOrd="1" destOrd="0" presId="urn:microsoft.com/office/officeart/2005/8/layout/chevron2"/>
    <dgm:cxn modelId="{017B07B3-384A-4096-A949-1AE016B1C9EC}" type="presParOf" srcId="{BB2C9595-5ABB-4130-AE2C-39A9336A659D}" destId="{4A8AA199-3912-4129-9D12-DC24F6FDB2DA}" srcOrd="9" destOrd="0" presId="urn:microsoft.com/office/officeart/2005/8/layout/chevron2"/>
    <dgm:cxn modelId="{2A91E6E3-4B82-4C33-9EFC-0E9B976A798D}" type="presParOf" srcId="{BB2C9595-5ABB-4130-AE2C-39A9336A659D}" destId="{B2B20DF5-0B8C-4B0D-9A86-968BD620D8D8}" srcOrd="10" destOrd="0" presId="urn:microsoft.com/office/officeart/2005/8/layout/chevron2"/>
    <dgm:cxn modelId="{9F343223-99E3-4C61-A6C3-75B1408F7C8F}" type="presParOf" srcId="{B2B20DF5-0B8C-4B0D-9A86-968BD620D8D8}" destId="{E0381CC5-4097-491C-B380-4C3BF9C2AB02}" srcOrd="0" destOrd="0" presId="urn:microsoft.com/office/officeart/2005/8/layout/chevron2"/>
    <dgm:cxn modelId="{C9707829-58B3-466A-BE14-B50985D07103}" type="presParOf" srcId="{B2B20DF5-0B8C-4B0D-9A86-968BD620D8D8}" destId="{60639329-3E2F-41D3-9B93-229F5D39ED3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7551D-16AE-4C95-9A40-6E46ADA79491}">
      <dsp:nvSpPr>
        <dsp:cNvPr id="0" name=""/>
        <dsp:cNvSpPr/>
      </dsp:nvSpPr>
      <dsp:spPr>
        <a:xfrm rot="5400000">
          <a:off x="-386329" y="1425566"/>
          <a:ext cx="2277173" cy="15940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Well-Being</a:t>
          </a:r>
        </a:p>
      </dsp:txBody>
      <dsp:txXfrm rot="-5400000">
        <a:off x="-44752" y="1881001"/>
        <a:ext cx="1594021" cy="683152"/>
      </dsp:txXfrm>
    </dsp:sp>
    <dsp:sp modelId="{AE7F73C9-8E72-4B75-97EE-BF12B1AF2F2E}">
      <dsp:nvSpPr>
        <dsp:cNvPr id="0" name=""/>
        <dsp:cNvSpPr/>
      </dsp:nvSpPr>
      <dsp:spPr>
        <a:xfrm rot="5400000">
          <a:off x="4467539" y="-2116866"/>
          <a:ext cx="2046113" cy="78826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Develop professional relationships, network, and connect to others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Practice gratitude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Develop your personal skills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Contribute your strengths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Get organized</a:t>
          </a:r>
        </a:p>
      </dsp:txBody>
      <dsp:txXfrm rot="-5400000">
        <a:off x="1549269" y="901287"/>
        <a:ext cx="7782772" cy="1846347"/>
      </dsp:txXfrm>
    </dsp:sp>
    <dsp:sp modelId="{4E25AB9E-F294-479D-9531-9FAA69E84704}">
      <dsp:nvSpPr>
        <dsp:cNvPr id="0" name=""/>
        <dsp:cNvSpPr/>
      </dsp:nvSpPr>
      <dsp:spPr>
        <a:xfrm rot="5400000">
          <a:off x="-386329" y="4001927"/>
          <a:ext cx="2277173" cy="15940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Integrity</a:t>
          </a:r>
        </a:p>
      </dsp:txBody>
      <dsp:txXfrm rot="-5400000">
        <a:off x="-44752" y="4457362"/>
        <a:ext cx="1594021" cy="683152"/>
      </dsp:txXfrm>
    </dsp:sp>
    <dsp:sp modelId="{50AD5DE7-204E-422E-B128-6A994F7DDEA5}">
      <dsp:nvSpPr>
        <dsp:cNvPr id="0" name=""/>
        <dsp:cNvSpPr/>
      </dsp:nvSpPr>
      <dsp:spPr>
        <a:xfrm rot="5400000">
          <a:off x="4344061" y="369597"/>
          <a:ext cx="2293068" cy="80616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Provide and welcome performance feedback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Meet the expectations of your position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Provide follow-up to stakeholders for assigned tasks until completed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Positively reflect and promote DMH-DD principles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Utilize the chain of command</a:t>
          </a:r>
        </a:p>
      </dsp:txBody>
      <dsp:txXfrm rot="-5400000">
        <a:off x="1459760" y="3365836"/>
        <a:ext cx="7949732" cy="2069192"/>
      </dsp:txXfrm>
    </dsp:sp>
    <dsp:sp modelId="{3F473437-2CC1-4B5C-B1B8-B567CA6C5C10}">
      <dsp:nvSpPr>
        <dsp:cNvPr id="0" name=""/>
        <dsp:cNvSpPr/>
      </dsp:nvSpPr>
      <dsp:spPr>
        <a:xfrm rot="5400000">
          <a:off x="-386329" y="6422093"/>
          <a:ext cx="2277173" cy="15940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Respect</a:t>
          </a:r>
        </a:p>
      </dsp:txBody>
      <dsp:txXfrm rot="-5400000">
        <a:off x="-44752" y="6877528"/>
        <a:ext cx="1594021" cy="683152"/>
      </dsp:txXfrm>
    </dsp:sp>
    <dsp:sp modelId="{261D2B18-67FC-4DAF-8DD8-BE983857A57E}">
      <dsp:nvSpPr>
        <dsp:cNvPr id="0" name=""/>
        <dsp:cNvSpPr/>
      </dsp:nvSpPr>
      <dsp:spPr>
        <a:xfrm rot="5400000">
          <a:off x="4500255" y="2879270"/>
          <a:ext cx="1980680" cy="78826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Follow open office etiquette guidelines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Be mindful of time constraints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Honor each other's individuality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Portray a positive image of peers, providers, and DMH-DD stakeholders</a:t>
          </a:r>
        </a:p>
      </dsp:txBody>
      <dsp:txXfrm rot="-5400000">
        <a:off x="1549268" y="5926947"/>
        <a:ext cx="7785966" cy="1787302"/>
      </dsp:txXfrm>
    </dsp:sp>
    <dsp:sp modelId="{65E4F9DD-3E69-4C5D-8996-DDFF13ED8829}">
      <dsp:nvSpPr>
        <dsp:cNvPr id="0" name=""/>
        <dsp:cNvSpPr/>
      </dsp:nvSpPr>
      <dsp:spPr>
        <a:xfrm rot="5400000">
          <a:off x="-386329" y="8989039"/>
          <a:ext cx="2277173" cy="15940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Comm-unication</a:t>
          </a:r>
          <a:endParaRPr lang="en-US" sz="3200" kern="1200" dirty="0"/>
        </a:p>
      </dsp:txBody>
      <dsp:txXfrm rot="-5400000">
        <a:off x="-44752" y="9444474"/>
        <a:ext cx="1594021" cy="683152"/>
      </dsp:txXfrm>
    </dsp:sp>
    <dsp:sp modelId="{A551808D-8FF2-4CAF-9E12-500DA4E94D03}">
      <dsp:nvSpPr>
        <dsp:cNvPr id="0" name=""/>
        <dsp:cNvSpPr/>
      </dsp:nvSpPr>
      <dsp:spPr>
        <a:xfrm rot="5400000">
          <a:off x="4398228" y="5418878"/>
          <a:ext cx="2274240" cy="78826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/>
            <a:t>Be accessible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/>
            <a:t>Provide clear agenda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/>
            <a:t>Practice brevity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/>
            <a:t>Set expectations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/>
            <a:t>Build capacity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Maintain </a:t>
          </a:r>
          <a:r>
            <a:rPr lang="en-US" sz="2400" kern="1200" dirty="0" smtClean="0"/>
            <a:t>confidentiality</a:t>
          </a:r>
          <a:endParaRPr lang="en-US" sz="2400" kern="1200" dirty="0"/>
        </a:p>
      </dsp:txBody>
      <dsp:txXfrm rot="-5400000">
        <a:off x="1594021" y="8334105"/>
        <a:ext cx="7771636" cy="2052202"/>
      </dsp:txXfrm>
    </dsp:sp>
    <dsp:sp modelId="{2750B8C7-CC00-42C0-B02E-1C1141AFE936}">
      <dsp:nvSpPr>
        <dsp:cNvPr id="0" name=""/>
        <dsp:cNvSpPr/>
      </dsp:nvSpPr>
      <dsp:spPr>
        <a:xfrm rot="5400000">
          <a:off x="-386329" y="11944854"/>
          <a:ext cx="2277173" cy="15940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Inclusion</a:t>
          </a:r>
        </a:p>
      </dsp:txBody>
      <dsp:txXfrm rot="-5400000">
        <a:off x="-44752" y="12400289"/>
        <a:ext cx="1594021" cy="683152"/>
      </dsp:txXfrm>
    </dsp:sp>
    <dsp:sp modelId="{C2D40ED8-6A8B-493C-849B-60EEE16118D4}">
      <dsp:nvSpPr>
        <dsp:cNvPr id="0" name=""/>
        <dsp:cNvSpPr/>
      </dsp:nvSpPr>
      <dsp:spPr>
        <a:xfrm rot="5400000">
          <a:off x="3964606" y="8401007"/>
          <a:ext cx="3051977" cy="78847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Utilize person-first language and provide best practice supports and information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Model best practice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Share knowledge, resources, and opportunities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Ensure opportunities for people to become more active in events and activities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Reduce barriers for people to be fully active participants (consideration for diets, mobility, capacity, etc.)</a:t>
          </a:r>
        </a:p>
      </dsp:txBody>
      <dsp:txXfrm rot="-5400000">
        <a:off x="1548243" y="10966356"/>
        <a:ext cx="7735719" cy="2754007"/>
      </dsp:txXfrm>
    </dsp:sp>
    <dsp:sp modelId="{E0381CC5-4097-491C-B380-4C3BF9C2AB02}">
      <dsp:nvSpPr>
        <dsp:cNvPr id="0" name=""/>
        <dsp:cNvSpPr/>
      </dsp:nvSpPr>
      <dsp:spPr>
        <a:xfrm rot="5400000">
          <a:off x="-386329" y="14394320"/>
          <a:ext cx="2277173" cy="15940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Team-work</a:t>
          </a:r>
          <a:endParaRPr lang="en-US" sz="3200" kern="1200" dirty="0"/>
        </a:p>
      </dsp:txBody>
      <dsp:txXfrm rot="-5400000">
        <a:off x="-44752" y="14849755"/>
        <a:ext cx="1594021" cy="683152"/>
      </dsp:txXfrm>
    </dsp:sp>
    <dsp:sp modelId="{60639329-3E2F-41D3-9B93-229F5D39ED3F}">
      <dsp:nvSpPr>
        <dsp:cNvPr id="0" name=""/>
        <dsp:cNvSpPr/>
      </dsp:nvSpPr>
      <dsp:spPr>
        <a:xfrm rot="5400000">
          <a:off x="4470955" y="10851497"/>
          <a:ext cx="2039279" cy="78826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Assist co-workers with tasks, especially if they ask for help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Provide support to fellow team members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Share knowledge across teams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Participate in KCRO sponsored events</a:t>
          </a:r>
        </a:p>
      </dsp:txBody>
      <dsp:txXfrm rot="-5400000">
        <a:off x="1549268" y="13872734"/>
        <a:ext cx="7783106" cy="18401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BF3DD-24B8-9D40-ABEB-B4A0E772B6F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5C634-AB7C-E047-B961-FC16FF4C0E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34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43338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86677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530014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73353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216691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1060030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903368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746705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55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8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ctr" defTabSz="391866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900" indent="-293900" algn="l" defTabSz="39186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6782" indent="-244916" algn="l" defTabSz="391866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9665" indent="-195933" algn="l" defTabSz="391866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indent="-195933" algn="l" defTabSz="391866" rtl="0" eaLnBrk="1" latinLnBrk="0" hangingPunct="1">
        <a:spcBef>
          <a:spcPct val="20000"/>
        </a:spcBef>
        <a:buFont typeface="Arial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3398" indent="-195933" algn="l" defTabSz="391866" rtl="0" eaLnBrk="1" latinLnBrk="0" hangingPunct="1">
        <a:spcBef>
          <a:spcPct val="20000"/>
        </a:spcBef>
        <a:buFont typeface="Arial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55264" indent="-195933" algn="l" defTabSz="39186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7130" indent="-195933" algn="l" defTabSz="39186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996" indent="-195933" algn="l" defTabSz="39186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30862" indent="-195933" algn="l" defTabSz="39186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866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3732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5598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7464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9331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51197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63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34929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chart" Target="../charts/chart1.xml"/><Relationship Id="rId3" Type="http://schemas.openxmlformats.org/officeDocument/2006/relationships/image" Target="../media/image2.jpg"/><Relationship Id="rId7" Type="http://schemas.openxmlformats.org/officeDocument/2006/relationships/diagramData" Target="../diagrams/data1.xm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microsoft.com/office/2007/relationships/diagramDrawing" Target="../diagrams/drawing1.xml"/><Relationship Id="rId5" Type="http://schemas.openxmlformats.org/officeDocument/2006/relationships/image" Target="../media/image4.jpg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/>
          <p:nvPr/>
        </p:nvCxnSpPr>
        <p:spPr>
          <a:xfrm flipH="1">
            <a:off x="979716" y="29848629"/>
            <a:ext cx="42127713" cy="0"/>
          </a:xfrm>
          <a:prstGeom prst="line">
            <a:avLst/>
          </a:prstGeom>
          <a:ln w="28575" cmpd="sng">
            <a:solidFill>
              <a:srgbClr val="5E00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979714" y="5003074"/>
            <a:ext cx="9993086" cy="24453669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1691257" y="5003074"/>
            <a:ext cx="10168270" cy="16991762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2402800" y="5003074"/>
            <a:ext cx="9862457" cy="16991762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3114343" y="5003074"/>
            <a:ext cx="9993086" cy="24453669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7" name="Snip Single Corner Rectangle 46"/>
          <p:cNvSpPr/>
          <p:nvPr/>
        </p:nvSpPr>
        <p:spPr>
          <a:xfrm flipH="1">
            <a:off x="978432" y="4343400"/>
            <a:ext cx="9994367" cy="1724297"/>
          </a:xfrm>
          <a:prstGeom prst="snip1Rect">
            <a:avLst/>
          </a:prstGeom>
          <a:solidFill>
            <a:srgbClr val="00B050"/>
          </a:solidFill>
          <a:ln w="76200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8" name="Snip Single Corner Rectangle 47"/>
          <p:cNvSpPr/>
          <p:nvPr/>
        </p:nvSpPr>
        <p:spPr>
          <a:xfrm flipH="1">
            <a:off x="11691257" y="4343400"/>
            <a:ext cx="9993086" cy="1724297"/>
          </a:xfrm>
          <a:prstGeom prst="snip1Rect">
            <a:avLst/>
          </a:prstGeom>
          <a:solidFill>
            <a:srgbClr val="00B050"/>
          </a:solidFill>
          <a:ln w="76200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9" name="Snip Single Corner Rectangle 48"/>
          <p:cNvSpPr/>
          <p:nvPr/>
        </p:nvSpPr>
        <p:spPr>
          <a:xfrm flipH="1">
            <a:off x="22402800" y="4343400"/>
            <a:ext cx="9993086" cy="1724297"/>
          </a:xfrm>
          <a:prstGeom prst="snip1Rect">
            <a:avLst/>
          </a:prstGeom>
          <a:solidFill>
            <a:srgbClr val="00B050"/>
          </a:solidFill>
          <a:ln w="76200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50" name="Snip Single Corner Rectangle 49"/>
          <p:cNvSpPr/>
          <p:nvPr/>
        </p:nvSpPr>
        <p:spPr>
          <a:xfrm flipH="1">
            <a:off x="33114343" y="4343400"/>
            <a:ext cx="9993086" cy="1724297"/>
          </a:xfrm>
          <a:prstGeom prst="snip1Rect">
            <a:avLst/>
          </a:prstGeom>
          <a:solidFill>
            <a:srgbClr val="00B050"/>
          </a:solidFill>
          <a:ln w="76200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51" name="Snip Single Corner Rectangle 50"/>
          <p:cNvSpPr/>
          <p:nvPr/>
        </p:nvSpPr>
        <p:spPr>
          <a:xfrm flipH="1">
            <a:off x="914400" y="574766"/>
            <a:ext cx="42127714" cy="3213463"/>
          </a:xfrm>
          <a:prstGeom prst="snip1Rect">
            <a:avLst/>
          </a:prstGeom>
          <a:noFill/>
          <a:ln w="762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2018402" y="220592"/>
            <a:ext cx="3668585" cy="2201150"/>
            <a:chOff x="1795622" y="2672712"/>
            <a:chExt cx="4280016" cy="2568008"/>
          </a:xfrm>
          <a:solidFill>
            <a:srgbClr val="5E0009"/>
          </a:solidFill>
        </p:grpSpPr>
        <p:sp>
          <p:nvSpPr>
            <p:cNvPr id="53" name="Rectangle 52"/>
            <p:cNvSpPr/>
            <p:nvPr userDrawn="1"/>
          </p:nvSpPr>
          <p:spPr>
            <a:xfrm>
              <a:off x="5222169" y="2672712"/>
              <a:ext cx="853469" cy="25680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 userDrawn="1"/>
          </p:nvSpPr>
          <p:spPr>
            <a:xfrm>
              <a:off x="3506720" y="2672712"/>
              <a:ext cx="853469" cy="256800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 userDrawn="1"/>
          </p:nvSpPr>
          <p:spPr>
            <a:xfrm>
              <a:off x="1795622" y="2672712"/>
              <a:ext cx="853469" cy="256800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75657" y="4607278"/>
            <a:ext cx="9666514" cy="817803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FFFF"/>
                </a:solidFill>
                <a:latin typeface="Georgia"/>
                <a:cs typeface="Georgia"/>
              </a:rPr>
              <a:t>Kansas City Regional Office</a:t>
            </a:r>
            <a:endParaRPr lang="en-US" sz="4800" b="1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87200" y="4607278"/>
            <a:ext cx="9666514" cy="2295131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FF"/>
                </a:solidFill>
                <a:latin typeface="Georgia"/>
                <a:cs typeface="Georgia"/>
              </a:rPr>
              <a:t>Policy/Procedure	</a:t>
            </a:r>
            <a:endParaRPr lang="en-US" sz="7200" b="1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598743" y="4607278"/>
            <a:ext cx="9666514" cy="2295131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FF"/>
                </a:solidFill>
                <a:latin typeface="Georgia"/>
                <a:cs typeface="Georgia"/>
              </a:rPr>
              <a:t>Implementation</a:t>
            </a:r>
          </a:p>
          <a:p>
            <a:pPr algn="ctr"/>
            <a:r>
              <a:rPr lang="en-US" sz="7200" b="1" dirty="0" smtClean="0">
                <a:solidFill>
                  <a:srgbClr val="FFFFFF"/>
                </a:solidFill>
                <a:latin typeface="Georgia"/>
                <a:cs typeface="Georgia"/>
              </a:rPr>
              <a:t>	</a:t>
            </a:r>
            <a:endParaRPr lang="en-US" sz="7200" b="1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310286" y="4607278"/>
            <a:ext cx="9666514" cy="1094802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FFFF"/>
                </a:solidFill>
                <a:latin typeface="Georgia"/>
                <a:cs typeface="Georgia"/>
              </a:rPr>
              <a:t>Organization Values</a:t>
            </a:r>
            <a:endParaRPr lang="en-US" sz="6600" b="1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 flipH="1">
            <a:off x="978433" y="15982321"/>
            <a:ext cx="9993086" cy="1724297"/>
          </a:xfrm>
          <a:prstGeom prst="snip2DiagRect">
            <a:avLst/>
          </a:prstGeom>
          <a:solidFill>
            <a:srgbClr val="00B050"/>
          </a:solidFill>
          <a:ln w="762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33853" y="16243578"/>
            <a:ext cx="9666514" cy="1002469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FFFF"/>
                </a:solidFill>
                <a:latin typeface="Georgia"/>
                <a:cs typeface="Georgia"/>
              </a:rPr>
              <a:t>Overcoming Barriers </a:t>
            </a:r>
            <a:endParaRPr lang="en-US" sz="5400" b="1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9" name="Snip Diagonal Corner Rectangle 8"/>
          <p:cNvSpPr/>
          <p:nvPr/>
        </p:nvSpPr>
        <p:spPr>
          <a:xfrm flipH="1">
            <a:off x="33114343" y="23813589"/>
            <a:ext cx="9993086" cy="1724297"/>
          </a:xfrm>
          <a:prstGeom prst="snip2DiagRect">
            <a:avLst/>
          </a:prstGeom>
          <a:solidFill>
            <a:srgbClr val="00B050"/>
          </a:solidFill>
          <a:ln w="76200" cmpd="sng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3310286" y="24050051"/>
            <a:ext cx="9666514" cy="1187135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FF"/>
                </a:solidFill>
                <a:latin typeface="Georgia"/>
                <a:cs typeface="Georgia"/>
              </a:rPr>
              <a:t>Moving Forward</a:t>
            </a:r>
            <a:endParaRPr lang="en-US" sz="7200" b="1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691258" y="22550262"/>
            <a:ext cx="20596278" cy="6841167"/>
          </a:xfrm>
          <a:prstGeom prst="rect">
            <a:avLst/>
          </a:prstGeom>
          <a:noFill/>
          <a:ln w="457200" cmpd="sng">
            <a:solidFill>
              <a:schemeClr val="bg2">
                <a:lumMod val="10000"/>
              </a:schemeClr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158377" y="645128"/>
            <a:ext cx="29494563" cy="1200328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Tiered Supports in a Regional Office Setting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46173" y="1864794"/>
            <a:ext cx="12997539" cy="791426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4600" b="1" dirty="0" smtClean="0">
                <a:latin typeface="Arial"/>
                <a:cs typeface="Arial"/>
              </a:rPr>
              <a:t>Tim Wholf</a:t>
            </a:r>
            <a:endParaRPr lang="en-US" sz="46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46172" y="2828334"/>
            <a:ext cx="12997544" cy="553998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3100" dirty="0" smtClean="0">
                <a:latin typeface="Arial"/>
                <a:cs typeface="Arial"/>
              </a:rPr>
              <a:t>Director – Kansas City Regional Office </a:t>
            </a:r>
            <a:endParaRPr lang="en-US" sz="3100" dirty="0"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52691" y="1864794"/>
            <a:ext cx="12997539" cy="791426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4600" b="1" dirty="0" smtClean="0">
                <a:latin typeface="Arial"/>
                <a:cs typeface="Arial"/>
              </a:rPr>
              <a:t>Lesa Tracy</a:t>
            </a:r>
            <a:endParaRPr lang="en-US" sz="4600" dirty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52691" y="2828334"/>
            <a:ext cx="12997544" cy="553998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3100" dirty="0" smtClean="0">
                <a:latin typeface="Arial"/>
                <a:cs typeface="Arial"/>
              </a:rPr>
              <a:t>Assistant Director – Kansa City Regional Office</a:t>
            </a:r>
            <a:endParaRPr lang="en-US" sz="3100" dirty="0"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33853" y="6650210"/>
            <a:ext cx="9601200" cy="6001210"/>
          </a:xfrm>
          <a:prstGeom prst="rect">
            <a:avLst/>
          </a:prstGeom>
        </p:spPr>
        <p:txBody>
          <a:bodyPr wrap="square" lIns="78373" tIns="39187" rIns="78373" bIns="39187">
            <a:spAutoFit/>
          </a:bodyPr>
          <a:lstStyle/>
          <a:p>
            <a:pPr indent="786454" algn="ctr">
              <a:lnSpc>
                <a:spcPct val="120000"/>
              </a:lnSpc>
            </a:pPr>
            <a:r>
              <a:rPr lang="en-US" sz="3600" dirty="0" smtClean="0">
                <a:latin typeface="Arial"/>
                <a:cs typeface="Arial"/>
              </a:rPr>
              <a:t>In 1965, the Missouri General Assembly approved House Bill 198. This bill established nine clinics for children with developmental disabilities. The Kansas City Regional Office officially opened August 9</a:t>
            </a:r>
            <a:r>
              <a:rPr lang="en-US" sz="3600" baseline="30000" dirty="0" smtClean="0">
                <a:latin typeface="Arial"/>
                <a:cs typeface="Arial"/>
              </a:rPr>
              <a:t>th</a:t>
            </a:r>
            <a:r>
              <a:rPr lang="en-US" sz="3600" dirty="0" smtClean="0">
                <a:latin typeface="Arial"/>
                <a:cs typeface="Arial"/>
              </a:rPr>
              <a:t>, 1971. KCRO was the last of the nine clinics to open and initially opened with the name of Kansas city Regional Diagnostic Clinic. The first admission was August 9</a:t>
            </a:r>
            <a:r>
              <a:rPr lang="en-US" sz="3600" baseline="30000" dirty="0" smtClean="0">
                <a:latin typeface="Arial"/>
                <a:cs typeface="Arial"/>
              </a:rPr>
              <a:t>th</a:t>
            </a:r>
            <a:r>
              <a:rPr lang="en-US" sz="3600" dirty="0" smtClean="0">
                <a:latin typeface="Arial"/>
                <a:cs typeface="Arial"/>
              </a:rPr>
              <a:t>, 1971.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2118523" y="6372255"/>
            <a:ext cx="9601200" cy="8660399"/>
          </a:xfrm>
          <a:prstGeom prst="rect">
            <a:avLst/>
          </a:prstGeom>
        </p:spPr>
        <p:txBody>
          <a:bodyPr wrap="square" lIns="78373" tIns="39187" rIns="78373" bIns="39187">
            <a:spAutoFit/>
          </a:bodyPr>
          <a:lstStyle/>
          <a:p>
            <a:pPr indent="786454">
              <a:lnSpc>
                <a:spcPct val="120000"/>
              </a:lnSpc>
            </a:pPr>
            <a:r>
              <a:rPr lang="en-US" sz="3600" dirty="0" smtClean="0">
                <a:latin typeface="Arial"/>
                <a:cs typeface="Arial"/>
              </a:rPr>
              <a:t>KCRO implemented a staff recognition system: WIRC-IT cards for the agency staff and leadership to recognize and reinforce the values which represents us as an organization. </a:t>
            </a:r>
          </a:p>
          <a:p>
            <a:pPr indent="786454">
              <a:lnSpc>
                <a:spcPct val="120000"/>
              </a:lnSpc>
            </a:pPr>
            <a:r>
              <a:rPr lang="en-US" sz="3600" dirty="0" smtClean="0">
                <a:latin typeface="Arial"/>
                <a:cs typeface="Arial"/>
              </a:rPr>
              <a:t>By focusing on staff who demonstrate those values, we hoped to  move toward an environment of support, communication, and inclusion. </a:t>
            </a:r>
          </a:p>
          <a:p>
            <a:pPr indent="786454">
              <a:lnSpc>
                <a:spcPct val="120000"/>
              </a:lnSpc>
            </a:pPr>
            <a:r>
              <a:rPr lang="en-US" sz="3600" dirty="0" smtClean="0">
                <a:latin typeface="Arial"/>
                <a:cs typeface="Arial"/>
              </a:rPr>
              <a:t>Annually, KCRO holds a competition to design new T-Shirts which include our values and focus, for staff to wear on Fridays. These represent our office internally and externally. 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38" name="Shape 129"/>
          <p:cNvSpPr/>
          <p:nvPr/>
        </p:nvSpPr>
        <p:spPr>
          <a:xfrm>
            <a:off x="1884455" y="30053928"/>
            <a:ext cx="8132803" cy="2561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9326" tIns="49326" rIns="49326" bIns="49326">
            <a:spAutoFit/>
          </a:bodyPr>
          <a:lstStyle/>
          <a:p>
            <a:pPr algn="ctr" defTabSz="2909798">
              <a:defRPr sz="3200"/>
            </a:pPr>
            <a:r>
              <a:rPr lang="en-US" sz="3200" b="1" dirty="0" smtClean="0"/>
              <a:t>Contact Information: </a:t>
            </a:r>
          </a:p>
          <a:p>
            <a:pPr algn="ctr" defTabSz="2909798">
              <a:defRPr sz="3200"/>
            </a:pPr>
            <a:r>
              <a:rPr lang="en-US" sz="3200" dirty="0" smtClean="0"/>
              <a:t>Tim </a:t>
            </a:r>
            <a:r>
              <a:rPr lang="en-US" sz="3200" dirty="0" smtClean="0"/>
              <a:t>Wholf, Director</a:t>
            </a:r>
            <a:endParaRPr sz="3200" dirty="0"/>
          </a:p>
          <a:p>
            <a:pPr algn="ctr" defTabSz="2909798">
              <a:defRPr sz="3200"/>
            </a:pPr>
            <a:r>
              <a:rPr lang="en-US" sz="3200" dirty="0" smtClean="0"/>
              <a:t> 821 Admiral Blvd</a:t>
            </a:r>
          </a:p>
          <a:p>
            <a:pPr algn="ctr" defTabSz="2909798">
              <a:defRPr sz="3200"/>
            </a:pPr>
            <a:r>
              <a:rPr lang="en-US" sz="3200" dirty="0" smtClean="0"/>
              <a:t>KCMO, 64406</a:t>
            </a:r>
            <a:endParaRPr sz="3200" dirty="0"/>
          </a:p>
          <a:p>
            <a:pPr algn="ctr" defTabSz="2909798">
              <a:defRPr sz="3200" u="sng"/>
            </a:pPr>
            <a:r>
              <a:rPr lang="en-US" sz="3200" dirty="0" smtClean="0"/>
              <a:t>Tim.wholf@dmh.mo.gov</a:t>
            </a:r>
            <a:endParaRPr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4762" y="30116417"/>
            <a:ext cx="2562583" cy="235300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2940" y="30053928"/>
            <a:ext cx="3382349" cy="252548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9892" y="30223410"/>
            <a:ext cx="10293575" cy="21156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2822" y="1332481"/>
            <a:ext cx="8573255" cy="1762092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829" r="-1468" b="14575"/>
          <a:stretch/>
        </p:blipFill>
        <p:spPr>
          <a:xfrm>
            <a:off x="11879058" y="22572711"/>
            <a:ext cx="20725130" cy="6720492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11879058" y="22316185"/>
            <a:ext cx="1722560" cy="1033535"/>
            <a:chOff x="14538838" y="24472836"/>
            <a:chExt cx="2009653" cy="1205791"/>
          </a:xfrm>
        </p:grpSpPr>
        <p:sp>
          <p:nvSpPr>
            <p:cNvPr id="22" name="Rectangle 21"/>
            <p:cNvSpPr/>
            <p:nvPr/>
          </p:nvSpPr>
          <p:spPr>
            <a:xfrm>
              <a:off x="14538838" y="24472836"/>
              <a:ext cx="404311" cy="1205791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5341509" y="24472836"/>
              <a:ext cx="404311" cy="1205791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6144180" y="24472836"/>
              <a:ext cx="404311" cy="1205791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7" name="Picture 5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69"/>
          <a:stretch/>
        </p:blipFill>
        <p:spPr>
          <a:xfrm>
            <a:off x="4714822" y="13043306"/>
            <a:ext cx="2439262" cy="2403390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33604200" y="25896860"/>
            <a:ext cx="87249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Kansas City Regional Office has been a Tiered Support agency since 2015, and are excited to continue building a better environment for the staff who inevitably impact the community, and it’s success.  </a:t>
            </a:r>
            <a:endParaRPr lang="en-US" sz="3600" dirty="0"/>
          </a:p>
        </p:txBody>
      </p:sp>
      <p:sp>
        <p:nvSpPr>
          <p:cNvPr id="59" name="Rectangle 2"/>
          <p:cNvSpPr>
            <a:spLocks noChangeArrowheads="1"/>
          </p:cNvSpPr>
          <p:nvPr/>
        </p:nvSpPr>
        <p:spPr bwMode="auto">
          <a:xfrm>
            <a:off x="34495122" y="6524896"/>
            <a:ext cx="5391718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0" name="Diagram 59"/>
          <p:cNvGraphicFramePr/>
          <p:nvPr>
            <p:extLst>
              <p:ext uri="{D42A27DB-BD31-4B8C-83A1-F6EECF244321}">
                <p14:modId xmlns:p14="http://schemas.microsoft.com/office/powerpoint/2010/main" val="4088445926"/>
              </p:ext>
            </p:extLst>
          </p:nvPr>
        </p:nvGraphicFramePr>
        <p:xfrm>
          <a:off x="33349399" y="6290380"/>
          <a:ext cx="9476677" cy="17131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64" name="Group 63"/>
          <p:cNvGrpSpPr/>
          <p:nvPr/>
        </p:nvGrpSpPr>
        <p:grpSpPr>
          <a:xfrm>
            <a:off x="12225609" y="15446696"/>
            <a:ext cx="9300637" cy="6314063"/>
            <a:chOff x="11639404" y="12198476"/>
            <a:chExt cx="9359898" cy="5620702"/>
          </a:xfrm>
        </p:grpSpPr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1639404" y="12198476"/>
              <a:ext cx="9359898" cy="5620702"/>
            </a:xfrm>
            <a:prstGeom prst="rect">
              <a:avLst/>
            </a:prstGeom>
          </p:spPr>
        </p:pic>
        <p:sp>
          <p:nvSpPr>
            <p:cNvPr id="63" name="TextBox 62"/>
            <p:cNvSpPr txBox="1"/>
            <p:nvPr/>
          </p:nvSpPr>
          <p:spPr>
            <a:xfrm rot="21281655">
              <a:off x="12992820" y="14743958"/>
              <a:ext cx="6725666" cy="2054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Thank you for helping set up for our All Staff Meeting! We appreciate your teamwork and integrity!</a:t>
              </a:r>
              <a:endParaRPr lang="en-US" sz="3600" dirty="0"/>
            </a:p>
          </p:txBody>
        </p:sp>
      </p:grpSp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448243"/>
              </p:ext>
            </p:extLst>
          </p:nvPr>
        </p:nvGraphicFramePr>
        <p:xfrm>
          <a:off x="1175657" y="17927683"/>
          <a:ext cx="9624710" cy="112678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12355">
                  <a:extLst>
                    <a:ext uri="{9D8B030D-6E8A-4147-A177-3AD203B41FA5}">
                      <a16:colId xmlns:a16="http://schemas.microsoft.com/office/drawing/2014/main" val="712556603"/>
                    </a:ext>
                  </a:extLst>
                </a:gridCol>
                <a:gridCol w="4812355">
                  <a:extLst>
                    <a:ext uri="{9D8B030D-6E8A-4147-A177-3AD203B41FA5}">
                      <a16:colId xmlns:a16="http://schemas.microsoft.com/office/drawing/2014/main" val="4244932391"/>
                    </a:ext>
                  </a:extLst>
                </a:gridCol>
              </a:tblGrid>
              <a:tr h="911757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Barrier</a:t>
                      </a:r>
                      <a:endParaRPr lang="en-US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Actions Taken</a:t>
                      </a:r>
                      <a:endParaRPr lang="en-US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877278"/>
                  </a:ext>
                </a:extLst>
              </a:tr>
              <a:tr h="2311617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Leadership</a:t>
                      </a:r>
                      <a:endParaRPr lang="en-US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Modeling</a:t>
                      </a:r>
                      <a:r>
                        <a:rPr lang="en-US" sz="3600" baseline="0" dirty="0" smtClean="0"/>
                        <a:t> &amp; </a:t>
                      </a:r>
                      <a:r>
                        <a:rPr lang="en-US" sz="3600" dirty="0" smtClean="0"/>
                        <a:t>participating in the workshops to change the culture </a:t>
                      </a:r>
                      <a:endParaRPr lang="en-US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883923"/>
                  </a:ext>
                </a:extLst>
              </a:tr>
              <a:tr h="2311617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Breaking</a:t>
                      </a:r>
                      <a:r>
                        <a:rPr lang="en-US" sz="3600" b="1" baseline="0" dirty="0" smtClean="0"/>
                        <a:t> down the silo’s </a:t>
                      </a:r>
                      <a:endParaRPr lang="en-US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Cross</a:t>
                      </a:r>
                      <a:r>
                        <a:rPr lang="en-US" sz="3600" baseline="0" dirty="0" smtClean="0"/>
                        <a:t>-training between teams, bringing similar team responsibilities together in one place</a:t>
                      </a:r>
                      <a:endParaRPr lang="en-US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0626413"/>
                  </a:ext>
                </a:extLst>
              </a:tr>
              <a:tr h="2866406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Buy – In</a:t>
                      </a:r>
                      <a:endParaRPr lang="en-US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“Why</a:t>
                      </a:r>
                      <a:r>
                        <a:rPr lang="en-US" sz="3600" baseline="0" dirty="0" smtClean="0"/>
                        <a:t> we do what we do” at team meetings, </a:t>
                      </a:r>
                    </a:p>
                    <a:p>
                      <a:r>
                        <a:rPr lang="en-US" sz="3600" baseline="0" dirty="0" smtClean="0"/>
                        <a:t>Teams share updates at all staff, WIRC-IT cards</a:t>
                      </a:r>
                      <a:endParaRPr lang="en-US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213380"/>
                  </a:ext>
                </a:extLst>
              </a:tr>
              <a:tr h="2866406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Goal 2020: Accountability</a:t>
                      </a:r>
                      <a:endParaRPr lang="en-US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Build up the skills</a:t>
                      </a:r>
                      <a:r>
                        <a:rPr lang="en-US" sz="3600" baseline="0" dirty="0" smtClean="0"/>
                        <a:t> and actions of our staff to meet the Regional Office Expectations</a:t>
                      </a:r>
                      <a:endParaRPr lang="en-US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84013"/>
                  </a:ext>
                </a:extLst>
              </a:tr>
            </a:tbl>
          </a:graphicData>
        </a:graphic>
      </p:graphicFrame>
      <p:graphicFrame>
        <p:nvGraphicFramePr>
          <p:cNvPr id="68" name="Chart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693014"/>
              </p:ext>
            </p:extLst>
          </p:nvPr>
        </p:nvGraphicFramePr>
        <p:xfrm>
          <a:off x="22899607" y="6290380"/>
          <a:ext cx="8960645" cy="11637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69" name="Rectangle 68"/>
          <p:cNvSpPr/>
          <p:nvPr/>
        </p:nvSpPr>
        <p:spPr>
          <a:xfrm>
            <a:off x="23382514" y="18313279"/>
            <a:ext cx="9601200" cy="2677223"/>
          </a:xfrm>
          <a:prstGeom prst="rect">
            <a:avLst/>
          </a:prstGeom>
        </p:spPr>
        <p:txBody>
          <a:bodyPr wrap="square" lIns="78373" tIns="39187" rIns="78373" bIns="39187">
            <a:spAutoFit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"/>
                <a:cs typeface="Arial"/>
              </a:rPr>
              <a:t>Monthly receiver drawing= $10 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"/>
                <a:cs typeface="Arial"/>
              </a:rPr>
              <a:t>Quarterly giver drawing= T-shirt,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"/>
                <a:cs typeface="Arial"/>
              </a:rPr>
              <a:t>Quarterly Well-ness champion = Trophy, small prize</a:t>
            </a:r>
            <a:endParaRPr lang="en-US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418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 Template 36x48 M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24A8E1BA9F8748B04D61026E015E75" ma:contentTypeVersion="4" ma:contentTypeDescription="Create a new document." ma:contentTypeScope="" ma:versionID="01b5f42df673d579316dbea525621913">
  <xsd:schema xmlns:xsd="http://www.w3.org/2001/XMLSchema" xmlns:xs="http://www.w3.org/2001/XMLSchema" xmlns:p="http://schemas.microsoft.com/office/2006/metadata/properties" xmlns:ns2="http://schemas.microsoft.com/sharepoint/v4" targetNamespace="http://schemas.microsoft.com/office/2006/metadata/properties" ma:root="true" ma:fieldsID="23c11eee0d542004c4a7d729835418c6" ns2:_=""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BC9E2F-2F22-423C-8350-66DFD2C106E3}">
  <ds:schemaRefs>
    <ds:schemaRef ds:uri="http://schemas.microsoft.com/sharepoint/v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ADB2BED-BC75-43C4-9170-008DE57B04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DE3C0F-0E6A-4C36-877F-DE0CF48BD1CA}"/>
</file>

<file path=docProps/app.xml><?xml version="1.0" encoding="utf-8"?>
<Properties xmlns="http://schemas.openxmlformats.org/officeDocument/2006/extended-properties" xmlns:vt="http://schemas.openxmlformats.org/officeDocument/2006/docPropsVTypes">
  <Template>Poster_Template_48x36_Med</Template>
  <TotalTime>344</TotalTime>
  <Words>533</Words>
  <Application>Microsoft Office PowerPoint</Application>
  <PresentationFormat>Custom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Poster Template 36x48 Med</vt:lpstr>
      <vt:lpstr>PowerPoint Presentation</vt:lpstr>
    </vt:vector>
  </TitlesOfParts>
  <Manager/>
  <Company>State of Missouri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Bland, Cara</dc:creator>
  <cp:keywords/>
  <dc:description>42 x 58 template</dc:description>
  <cp:lastModifiedBy>Deppeler, Kathleen</cp:lastModifiedBy>
  <cp:revision>21</cp:revision>
  <dcterms:created xsi:type="dcterms:W3CDTF">2020-01-06T17:11:32Z</dcterms:created>
  <dcterms:modified xsi:type="dcterms:W3CDTF">2020-02-26T14:58:52Z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vision">
    <vt:lpwstr>Marketing and Communications</vt:lpwstr>
  </property>
  <property fmtid="{D5CDD505-2E9C-101B-9397-08002B2CF9AE}" pid="3" name="ContentTypeId">
    <vt:lpwstr>0x0101000324A8E1BA9F8748B04D61026E015E75</vt:lpwstr>
  </property>
</Properties>
</file>