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media/image5.jpg" ContentType="image/png"/>
  <Override PartName="/ppt/media/image6.jpg" ContentType="image/png"/>
  <Override PartName="/ppt/media/image9.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6"/>
  </p:notesMasterIdLst>
  <p:sldIdLst>
    <p:sldId id="258" r:id="rId5"/>
  </p:sldIdLst>
  <p:sldSz cx="43891200" cy="32918400"/>
  <p:notesSz cx="9144000" cy="6858000"/>
  <p:defaultTextStyle>
    <a:defPPr>
      <a:defRPr lang="en-US"/>
    </a:defPPr>
    <a:lvl1pPr marL="0" algn="l" defTabSz="3686677" rtl="0" eaLnBrk="1" latinLnBrk="0" hangingPunct="1">
      <a:defRPr sz="7300" kern="1200">
        <a:solidFill>
          <a:schemeClr val="tx1"/>
        </a:solidFill>
        <a:latin typeface="+mn-lt"/>
        <a:ea typeface="+mn-ea"/>
        <a:cs typeface="+mn-cs"/>
      </a:defRPr>
    </a:lvl1pPr>
    <a:lvl2pPr marL="1843338" algn="l" defTabSz="3686677" rtl="0" eaLnBrk="1" latinLnBrk="0" hangingPunct="1">
      <a:defRPr sz="7300" kern="1200">
        <a:solidFill>
          <a:schemeClr val="tx1"/>
        </a:solidFill>
        <a:latin typeface="+mn-lt"/>
        <a:ea typeface="+mn-ea"/>
        <a:cs typeface="+mn-cs"/>
      </a:defRPr>
    </a:lvl2pPr>
    <a:lvl3pPr marL="3686677" algn="l" defTabSz="3686677" rtl="0" eaLnBrk="1" latinLnBrk="0" hangingPunct="1">
      <a:defRPr sz="7300" kern="1200">
        <a:solidFill>
          <a:schemeClr val="tx1"/>
        </a:solidFill>
        <a:latin typeface="+mn-lt"/>
        <a:ea typeface="+mn-ea"/>
        <a:cs typeface="+mn-cs"/>
      </a:defRPr>
    </a:lvl3pPr>
    <a:lvl4pPr marL="5530014" algn="l" defTabSz="3686677" rtl="0" eaLnBrk="1" latinLnBrk="0" hangingPunct="1">
      <a:defRPr sz="7300" kern="1200">
        <a:solidFill>
          <a:schemeClr val="tx1"/>
        </a:solidFill>
        <a:latin typeface="+mn-lt"/>
        <a:ea typeface="+mn-ea"/>
        <a:cs typeface="+mn-cs"/>
      </a:defRPr>
    </a:lvl4pPr>
    <a:lvl5pPr marL="7373353" algn="l" defTabSz="3686677" rtl="0" eaLnBrk="1" latinLnBrk="0" hangingPunct="1">
      <a:defRPr sz="7300" kern="1200">
        <a:solidFill>
          <a:schemeClr val="tx1"/>
        </a:solidFill>
        <a:latin typeface="+mn-lt"/>
        <a:ea typeface="+mn-ea"/>
        <a:cs typeface="+mn-cs"/>
      </a:defRPr>
    </a:lvl5pPr>
    <a:lvl6pPr marL="9216691" algn="l" defTabSz="3686677" rtl="0" eaLnBrk="1" latinLnBrk="0" hangingPunct="1">
      <a:defRPr sz="7300" kern="1200">
        <a:solidFill>
          <a:schemeClr val="tx1"/>
        </a:solidFill>
        <a:latin typeface="+mn-lt"/>
        <a:ea typeface="+mn-ea"/>
        <a:cs typeface="+mn-cs"/>
      </a:defRPr>
    </a:lvl6pPr>
    <a:lvl7pPr marL="11060030" algn="l" defTabSz="3686677" rtl="0" eaLnBrk="1" latinLnBrk="0" hangingPunct="1">
      <a:defRPr sz="7300" kern="1200">
        <a:solidFill>
          <a:schemeClr val="tx1"/>
        </a:solidFill>
        <a:latin typeface="+mn-lt"/>
        <a:ea typeface="+mn-ea"/>
        <a:cs typeface="+mn-cs"/>
      </a:defRPr>
    </a:lvl7pPr>
    <a:lvl8pPr marL="12903368" algn="l" defTabSz="3686677" rtl="0" eaLnBrk="1" latinLnBrk="0" hangingPunct="1">
      <a:defRPr sz="7300" kern="1200">
        <a:solidFill>
          <a:schemeClr val="tx1"/>
        </a:solidFill>
        <a:latin typeface="+mn-lt"/>
        <a:ea typeface="+mn-ea"/>
        <a:cs typeface="+mn-cs"/>
      </a:defRPr>
    </a:lvl8pPr>
    <a:lvl9pPr marL="14746705" algn="l" defTabSz="3686677" rtl="0" eaLnBrk="1" latinLnBrk="0" hangingPunct="1">
      <a:defRPr sz="7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199325"/>
    <a:srgbClr val="FF0000"/>
    <a:srgbClr val="C0CED6"/>
    <a:srgbClr val="7A81FF"/>
    <a:srgbClr val="FF40FF"/>
    <a:srgbClr val="FAF14B"/>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A2AA5-E6A0-4FB9-8EEA-2F8E2C4276E1}" v="3" dt="2020-03-03T19:36:18.992"/>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86429"/>
  </p:normalViewPr>
  <p:slideViewPr>
    <p:cSldViewPr snapToGrid="0" snapToObjects="1">
      <p:cViewPr varScale="1">
        <p:scale>
          <a:sx n="15" d="100"/>
          <a:sy n="15" d="100"/>
        </p:scale>
        <p:origin x="1554" y="132"/>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Reyes" userId="73566389-06f6-4941-9d5a-ecd788e2896f" providerId="ADAL" clId="{AE6A2AA5-E6A0-4FB9-8EEA-2F8E2C4276E1}"/>
    <pc:docChg chg="undo custSel modSld">
      <pc:chgData name="Emily Reyes" userId="73566389-06f6-4941-9d5a-ecd788e2896f" providerId="ADAL" clId="{AE6A2AA5-E6A0-4FB9-8EEA-2F8E2C4276E1}" dt="2020-03-03T19:41:49.116" v="788" actId="1076"/>
      <pc:docMkLst>
        <pc:docMk/>
      </pc:docMkLst>
      <pc:sldChg chg="addSp delSp modSp">
        <pc:chgData name="Emily Reyes" userId="73566389-06f6-4941-9d5a-ecd788e2896f" providerId="ADAL" clId="{AE6A2AA5-E6A0-4FB9-8EEA-2F8E2C4276E1}" dt="2020-03-03T19:41:49.116" v="788" actId="1076"/>
        <pc:sldMkLst>
          <pc:docMk/>
          <pc:sldMk cId="3964181258" sldId="258"/>
        </pc:sldMkLst>
        <pc:spChg chg="mod">
          <ac:chgData name="Emily Reyes" userId="73566389-06f6-4941-9d5a-ecd788e2896f" providerId="ADAL" clId="{AE6A2AA5-E6A0-4FB9-8EEA-2F8E2C4276E1}" dt="2020-03-03T19:10:10.377" v="274" actId="1076"/>
          <ac:spMkLst>
            <pc:docMk/>
            <pc:sldMk cId="3964181258" sldId="258"/>
            <ac:spMk id="5" creationId="{00000000-0000-0000-0000-000000000000}"/>
          </ac:spMkLst>
        </pc:spChg>
        <pc:spChg chg="mod">
          <ac:chgData name="Emily Reyes" userId="73566389-06f6-4941-9d5a-ecd788e2896f" providerId="ADAL" clId="{AE6A2AA5-E6A0-4FB9-8EEA-2F8E2C4276E1}" dt="2020-03-03T19:09:59.833" v="272" actId="14100"/>
          <ac:spMkLst>
            <pc:docMk/>
            <pc:sldMk cId="3964181258" sldId="258"/>
            <ac:spMk id="11" creationId="{00000000-0000-0000-0000-000000000000}"/>
          </ac:spMkLst>
        </pc:spChg>
        <pc:spChg chg="mod">
          <ac:chgData name="Emily Reyes" userId="73566389-06f6-4941-9d5a-ecd788e2896f" providerId="ADAL" clId="{AE6A2AA5-E6A0-4FB9-8EEA-2F8E2C4276E1}" dt="2020-03-03T19:29:09.694" v="703" actId="20577"/>
          <ac:spMkLst>
            <pc:docMk/>
            <pc:sldMk cId="3964181258" sldId="258"/>
            <ac:spMk id="20" creationId="{00000000-0000-0000-0000-000000000000}"/>
          </ac:spMkLst>
        </pc:spChg>
        <pc:spChg chg="mod">
          <ac:chgData name="Emily Reyes" userId="73566389-06f6-4941-9d5a-ecd788e2896f" providerId="ADAL" clId="{AE6A2AA5-E6A0-4FB9-8EEA-2F8E2C4276E1}" dt="2020-03-03T19:28:08.236" v="688" actId="255"/>
          <ac:spMkLst>
            <pc:docMk/>
            <pc:sldMk cId="3964181258" sldId="258"/>
            <ac:spMk id="25" creationId="{00000000-0000-0000-0000-000000000000}"/>
          </ac:spMkLst>
        </pc:spChg>
        <pc:spChg chg="mod">
          <ac:chgData name="Emily Reyes" userId="73566389-06f6-4941-9d5a-ecd788e2896f" providerId="ADAL" clId="{AE6A2AA5-E6A0-4FB9-8EEA-2F8E2C4276E1}" dt="2020-03-03T19:37:38.263" v="762" actId="255"/>
          <ac:spMkLst>
            <pc:docMk/>
            <pc:sldMk cId="3964181258" sldId="258"/>
            <ac:spMk id="26" creationId="{00000000-0000-0000-0000-000000000000}"/>
          </ac:spMkLst>
        </pc:spChg>
        <pc:spChg chg="mod">
          <ac:chgData name="Emily Reyes" userId="73566389-06f6-4941-9d5a-ecd788e2896f" providerId="ADAL" clId="{AE6A2AA5-E6A0-4FB9-8EEA-2F8E2C4276E1}" dt="2020-03-03T19:12:06.114" v="289" actId="14100"/>
          <ac:spMkLst>
            <pc:docMk/>
            <pc:sldMk cId="3964181258" sldId="258"/>
            <ac:spMk id="44" creationId="{00000000-0000-0000-0000-000000000000}"/>
          </ac:spMkLst>
        </pc:spChg>
        <pc:spChg chg="mod">
          <ac:chgData name="Emily Reyes" userId="73566389-06f6-4941-9d5a-ecd788e2896f" providerId="ADAL" clId="{AE6A2AA5-E6A0-4FB9-8EEA-2F8E2C4276E1}" dt="2020-03-03T19:10:26.042" v="276" actId="14100"/>
          <ac:spMkLst>
            <pc:docMk/>
            <pc:sldMk cId="3964181258" sldId="258"/>
            <ac:spMk id="45" creationId="{00000000-0000-0000-0000-000000000000}"/>
          </ac:spMkLst>
        </pc:spChg>
        <pc:spChg chg="mod">
          <ac:chgData name="Emily Reyes" userId="73566389-06f6-4941-9d5a-ecd788e2896f" providerId="ADAL" clId="{AE6A2AA5-E6A0-4FB9-8EEA-2F8E2C4276E1}" dt="2020-03-03T19:28:10.582" v="689" actId="1076"/>
          <ac:spMkLst>
            <pc:docMk/>
            <pc:sldMk cId="3964181258" sldId="258"/>
            <ac:spMk id="46" creationId="{00000000-0000-0000-0000-000000000000}"/>
          </ac:spMkLst>
        </pc:spChg>
        <pc:spChg chg="mod">
          <ac:chgData name="Emily Reyes" userId="73566389-06f6-4941-9d5a-ecd788e2896f" providerId="ADAL" clId="{AE6A2AA5-E6A0-4FB9-8EEA-2F8E2C4276E1}" dt="2020-03-03T19:37:26.693" v="760" actId="255"/>
          <ac:spMkLst>
            <pc:docMk/>
            <pc:sldMk cId="3964181258" sldId="258"/>
            <ac:spMk id="69" creationId="{12B7E7BA-FA8A-42DC-AB30-BB70A559A075}"/>
          </ac:spMkLst>
        </pc:spChg>
        <pc:spChg chg="mod">
          <ac:chgData name="Emily Reyes" userId="73566389-06f6-4941-9d5a-ecd788e2896f" providerId="ADAL" clId="{AE6A2AA5-E6A0-4FB9-8EEA-2F8E2C4276E1}" dt="2020-03-03T19:10:05.069" v="273" actId="1076"/>
          <ac:spMkLst>
            <pc:docMk/>
            <pc:sldMk cId="3964181258" sldId="258"/>
            <ac:spMk id="72" creationId="{AAF18F45-9571-43CA-9B4E-33011FFCD93B}"/>
          </ac:spMkLst>
        </pc:spChg>
        <pc:picChg chg="add mod modCrop">
          <ac:chgData name="Emily Reyes" userId="73566389-06f6-4941-9d5a-ecd788e2896f" providerId="ADAL" clId="{AE6A2AA5-E6A0-4FB9-8EEA-2F8E2C4276E1}" dt="2020-03-03T19:03:37.411" v="164" actId="1076"/>
          <ac:picMkLst>
            <pc:docMk/>
            <pc:sldMk cId="3964181258" sldId="258"/>
            <ac:picMk id="10" creationId="{5D95DAA1-D806-4BF4-B80D-5E06A9DA8C88}"/>
          </ac:picMkLst>
        </pc:picChg>
        <pc:picChg chg="add del mod modCrop">
          <ac:chgData name="Emily Reyes" userId="73566389-06f6-4941-9d5a-ecd788e2896f" providerId="ADAL" clId="{AE6A2AA5-E6A0-4FB9-8EEA-2F8E2C4276E1}" dt="2020-03-03T19:34:24.182" v="739" actId="478"/>
          <ac:picMkLst>
            <pc:docMk/>
            <pc:sldMk cId="3964181258" sldId="258"/>
            <ac:picMk id="13" creationId="{82E2486D-E43C-43A2-8B29-EB5EEC9BEA24}"/>
          </ac:picMkLst>
        </pc:picChg>
        <pc:picChg chg="add mod">
          <ac:chgData name="Emily Reyes" userId="73566389-06f6-4941-9d5a-ecd788e2896f" providerId="ADAL" clId="{AE6A2AA5-E6A0-4FB9-8EEA-2F8E2C4276E1}" dt="2020-03-03T19:39:51.149" v="775" actId="1076"/>
          <ac:picMkLst>
            <pc:docMk/>
            <pc:sldMk cId="3964181258" sldId="258"/>
            <ac:picMk id="22" creationId="{88CA0EBD-5F54-461A-93AD-2576E2BD97A9}"/>
          </ac:picMkLst>
        </pc:picChg>
        <pc:picChg chg="mod modCrop">
          <ac:chgData name="Emily Reyes" userId="73566389-06f6-4941-9d5a-ecd788e2896f" providerId="ADAL" clId="{AE6A2AA5-E6A0-4FB9-8EEA-2F8E2C4276E1}" dt="2020-03-03T19:41:49.116" v="788" actId="1076"/>
          <ac:picMkLst>
            <pc:docMk/>
            <pc:sldMk cId="3964181258" sldId="258"/>
            <ac:picMk id="58" creationId="{06C3A5CE-D0C9-47C8-A484-6470070B8380}"/>
          </ac:picMkLst>
        </pc:picChg>
        <pc:picChg chg="mod">
          <ac:chgData name="Emily Reyes" userId="73566389-06f6-4941-9d5a-ecd788e2896f" providerId="ADAL" clId="{AE6A2AA5-E6A0-4FB9-8EEA-2F8E2C4276E1}" dt="2020-03-03T19:28:12.798" v="690" actId="1076"/>
          <ac:picMkLst>
            <pc:docMk/>
            <pc:sldMk cId="3964181258" sldId="258"/>
            <ac:picMk id="62" creationId="{8E43D83C-1636-4126-9D95-344B4EAF5B18}"/>
          </ac:picMkLst>
        </pc:picChg>
        <pc:picChg chg="mod">
          <ac:chgData name="Emily Reyes" userId="73566389-06f6-4941-9d5a-ecd788e2896f" providerId="ADAL" clId="{AE6A2AA5-E6A0-4FB9-8EEA-2F8E2C4276E1}" dt="2020-03-03T19:28:16.522" v="691" actId="1076"/>
          <ac:picMkLst>
            <pc:docMk/>
            <pc:sldMk cId="3964181258" sldId="258"/>
            <ac:picMk id="64" creationId="{68048472-E017-4310-94BD-3686A5D5EEA3}"/>
          </ac:picMkLst>
        </pc:picChg>
        <pc:picChg chg="mod">
          <ac:chgData name="Emily Reyes" userId="73566389-06f6-4941-9d5a-ecd788e2896f" providerId="ADAL" clId="{AE6A2AA5-E6A0-4FB9-8EEA-2F8E2C4276E1}" dt="2020-03-03T19:38:20.252" v="768" actId="1076"/>
          <ac:picMkLst>
            <pc:docMk/>
            <pc:sldMk cId="3964181258" sldId="258"/>
            <ac:picMk id="66" creationId="{078BAD70-41F1-40BF-86CC-50875E3F26FB}"/>
          </ac:picMkLst>
        </pc:picChg>
        <pc:picChg chg="mod">
          <ac:chgData name="Emily Reyes" userId="73566389-06f6-4941-9d5a-ecd788e2896f" providerId="ADAL" clId="{AE6A2AA5-E6A0-4FB9-8EEA-2F8E2C4276E1}" dt="2020-03-03T19:36:35.129" v="747" actId="1076"/>
          <ac:picMkLst>
            <pc:docMk/>
            <pc:sldMk cId="3964181258" sldId="258"/>
            <ac:picMk id="68" creationId="{A817F2F3-DAEB-4D0B-93BB-05A84E28F919}"/>
          </ac:picMkLst>
        </pc:picChg>
        <pc:picChg chg="mod">
          <ac:chgData name="Emily Reyes" userId="73566389-06f6-4941-9d5a-ecd788e2896f" providerId="ADAL" clId="{AE6A2AA5-E6A0-4FB9-8EEA-2F8E2C4276E1}" dt="2020-03-03T19:27:32.077" v="686" actId="14100"/>
          <ac:picMkLst>
            <pc:docMk/>
            <pc:sldMk cId="3964181258" sldId="258"/>
            <ac:picMk id="71" creationId="{7084ED66-2CE9-46F3-9025-06A2BA2183D9}"/>
          </ac:picMkLst>
        </pc:picChg>
        <pc:picChg chg="mod">
          <ac:chgData name="Emily Reyes" userId="73566389-06f6-4941-9d5a-ecd788e2896f" providerId="ADAL" clId="{AE6A2AA5-E6A0-4FB9-8EEA-2F8E2C4276E1}" dt="2020-03-03T19:03:31.954" v="162" actId="1076"/>
          <ac:picMkLst>
            <pc:docMk/>
            <pc:sldMk cId="3964181258" sldId="258"/>
            <ac:picMk id="74" creationId="{E52B7070-5836-4583-9513-ACD96219845C}"/>
          </ac:picMkLst>
        </pc:picChg>
      </pc:sldChg>
    </pc:docChg>
  </pc:docChgLst>
  <pc:docChgLst>
    <pc:chgData name="Ashley Reynolds" userId="b5831813-e3f2-417c-a63b-e4e5034fb7f4" providerId="ADAL" clId="{749281D5-03E9-4E22-A3E8-2D70474D4C70}"/>
    <pc:docChg chg="modSld">
      <pc:chgData name="Ashley Reynolds" userId="b5831813-e3f2-417c-a63b-e4e5034fb7f4" providerId="ADAL" clId="{749281D5-03E9-4E22-A3E8-2D70474D4C70}" dt="2020-03-03T19:53:51.762" v="7" actId="13926"/>
      <pc:docMkLst>
        <pc:docMk/>
      </pc:docMkLst>
      <pc:sldChg chg="modSp">
        <pc:chgData name="Ashley Reynolds" userId="b5831813-e3f2-417c-a63b-e4e5034fb7f4" providerId="ADAL" clId="{749281D5-03E9-4E22-A3E8-2D70474D4C70}" dt="2020-03-03T19:53:51.762" v="7" actId="13926"/>
        <pc:sldMkLst>
          <pc:docMk/>
          <pc:sldMk cId="3964181258" sldId="258"/>
        </pc:sldMkLst>
        <pc:spChg chg="mod">
          <ac:chgData name="Ashley Reynolds" userId="b5831813-e3f2-417c-a63b-e4e5034fb7f4" providerId="ADAL" clId="{749281D5-03E9-4E22-A3E8-2D70474D4C70}" dt="2020-03-03T19:53:42.352" v="4" actId="13926"/>
          <ac:spMkLst>
            <pc:docMk/>
            <pc:sldMk cId="3964181258" sldId="258"/>
            <ac:spMk id="20" creationId="{00000000-0000-0000-0000-000000000000}"/>
          </ac:spMkLst>
        </pc:spChg>
        <pc:spChg chg="mod">
          <ac:chgData name="Ashley Reynolds" userId="b5831813-e3f2-417c-a63b-e4e5034fb7f4" providerId="ADAL" clId="{749281D5-03E9-4E22-A3E8-2D70474D4C70}" dt="2020-03-03T19:53:51.762" v="7" actId="13926"/>
          <ac:spMkLst>
            <pc:docMk/>
            <pc:sldMk cId="3964181258" sldId="258"/>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FEBF3DD-24B8-9D40-ABEB-B4A0E772B6FC}" type="datetimeFigureOut">
              <a:rPr lang="en-US" smtClean="0"/>
              <a:t>3/9/2020</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EA5C634-AB7C-E047-B961-FC16FF4C0ED5}" type="slidenum">
              <a:rPr lang="en-US" smtClean="0"/>
              <a:t>‹#›</a:t>
            </a:fld>
            <a:endParaRPr lang="en-US" dirty="0"/>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3686677" rtl="0" eaLnBrk="1" latinLnBrk="0" hangingPunct="1">
      <a:defRPr sz="4800" kern="1200">
        <a:solidFill>
          <a:schemeClr val="tx1"/>
        </a:solidFill>
        <a:latin typeface="+mn-lt"/>
        <a:ea typeface="+mn-ea"/>
        <a:cs typeface="+mn-cs"/>
      </a:defRPr>
    </a:lvl1pPr>
    <a:lvl2pPr marL="1843338" algn="l" defTabSz="3686677" rtl="0" eaLnBrk="1" latinLnBrk="0" hangingPunct="1">
      <a:defRPr sz="4800" kern="1200">
        <a:solidFill>
          <a:schemeClr val="tx1"/>
        </a:solidFill>
        <a:latin typeface="+mn-lt"/>
        <a:ea typeface="+mn-ea"/>
        <a:cs typeface="+mn-cs"/>
      </a:defRPr>
    </a:lvl2pPr>
    <a:lvl3pPr marL="3686677" algn="l" defTabSz="3686677" rtl="0" eaLnBrk="1" latinLnBrk="0" hangingPunct="1">
      <a:defRPr sz="4800" kern="1200">
        <a:solidFill>
          <a:schemeClr val="tx1"/>
        </a:solidFill>
        <a:latin typeface="+mn-lt"/>
        <a:ea typeface="+mn-ea"/>
        <a:cs typeface="+mn-cs"/>
      </a:defRPr>
    </a:lvl3pPr>
    <a:lvl4pPr marL="5530014" algn="l" defTabSz="3686677" rtl="0" eaLnBrk="1" latinLnBrk="0" hangingPunct="1">
      <a:defRPr sz="4800" kern="1200">
        <a:solidFill>
          <a:schemeClr val="tx1"/>
        </a:solidFill>
        <a:latin typeface="+mn-lt"/>
        <a:ea typeface="+mn-ea"/>
        <a:cs typeface="+mn-cs"/>
      </a:defRPr>
    </a:lvl4pPr>
    <a:lvl5pPr marL="7373353" algn="l" defTabSz="3686677" rtl="0" eaLnBrk="1" latinLnBrk="0" hangingPunct="1">
      <a:defRPr sz="4800" kern="1200">
        <a:solidFill>
          <a:schemeClr val="tx1"/>
        </a:solidFill>
        <a:latin typeface="+mn-lt"/>
        <a:ea typeface="+mn-ea"/>
        <a:cs typeface="+mn-cs"/>
      </a:defRPr>
    </a:lvl5pPr>
    <a:lvl6pPr marL="9216691" algn="l" defTabSz="3686677" rtl="0" eaLnBrk="1" latinLnBrk="0" hangingPunct="1">
      <a:defRPr sz="4800" kern="1200">
        <a:solidFill>
          <a:schemeClr val="tx1"/>
        </a:solidFill>
        <a:latin typeface="+mn-lt"/>
        <a:ea typeface="+mn-ea"/>
        <a:cs typeface="+mn-cs"/>
      </a:defRPr>
    </a:lvl6pPr>
    <a:lvl7pPr marL="11060030" algn="l" defTabSz="3686677" rtl="0" eaLnBrk="1" latinLnBrk="0" hangingPunct="1">
      <a:defRPr sz="4800" kern="1200">
        <a:solidFill>
          <a:schemeClr val="tx1"/>
        </a:solidFill>
        <a:latin typeface="+mn-lt"/>
        <a:ea typeface="+mn-ea"/>
        <a:cs typeface="+mn-cs"/>
      </a:defRPr>
    </a:lvl7pPr>
    <a:lvl8pPr marL="12903368" algn="l" defTabSz="3686677" rtl="0" eaLnBrk="1" latinLnBrk="0" hangingPunct="1">
      <a:defRPr sz="4800" kern="1200">
        <a:solidFill>
          <a:schemeClr val="tx1"/>
        </a:solidFill>
        <a:latin typeface="+mn-lt"/>
        <a:ea typeface="+mn-ea"/>
        <a:cs typeface="+mn-cs"/>
      </a:defRPr>
    </a:lvl8pPr>
    <a:lvl9pPr marL="14746705" algn="l" defTabSz="3686677"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5570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8159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391866" rtl="0" eaLnBrk="1" latinLnBrk="0" hangingPunct="1">
        <a:spcBef>
          <a:spcPct val="0"/>
        </a:spcBef>
        <a:buNone/>
        <a:defRPr sz="3800" kern="1200">
          <a:solidFill>
            <a:schemeClr val="tx1"/>
          </a:solidFill>
          <a:latin typeface="+mj-lt"/>
          <a:ea typeface="+mj-ea"/>
          <a:cs typeface="+mj-cs"/>
        </a:defRPr>
      </a:lvl1pPr>
    </p:titleStyle>
    <p:bodyStyle>
      <a:lvl1pPr marL="293900" indent="-293900" algn="l" defTabSz="391866" rtl="0" eaLnBrk="1" latinLnBrk="0" hangingPunct="1">
        <a:spcBef>
          <a:spcPct val="20000"/>
        </a:spcBef>
        <a:buFont typeface="Arial"/>
        <a:buChar char="•"/>
        <a:defRPr sz="2700" kern="1200">
          <a:solidFill>
            <a:schemeClr val="tx1"/>
          </a:solidFill>
          <a:latin typeface="+mn-lt"/>
          <a:ea typeface="+mn-ea"/>
          <a:cs typeface="+mn-cs"/>
        </a:defRPr>
      </a:lvl1pPr>
      <a:lvl2pPr marL="636782" indent="-244916" algn="l" defTabSz="391866" rtl="0" eaLnBrk="1" latinLnBrk="0" hangingPunct="1">
        <a:spcBef>
          <a:spcPct val="20000"/>
        </a:spcBef>
        <a:buFont typeface="Arial"/>
        <a:buChar char="–"/>
        <a:defRPr sz="2400" kern="1200">
          <a:solidFill>
            <a:schemeClr val="tx1"/>
          </a:solidFill>
          <a:latin typeface="+mn-lt"/>
          <a:ea typeface="+mn-ea"/>
          <a:cs typeface="+mn-cs"/>
        </a:defRPr>
      </a:lvl2pPr>
      <a:lvl3pPr marL="979665" indent="-195933" algn="l" defTabSz="391866" rtl="0" eaLnBrk="1" latinLnBrk="0" hangingPunct="1">
        <a:spcBef>
          <a:spcPct val="20000"/>
        </a:spcBef>
        <a:buFont typeface="Arial"/>
        <a:buChar char="•"/>
        <a:defRPr sz="2100" kern="1200">
          <a:solidFill>
            <a:schemeClr val="tx1"/>
          </a:solidFill>
          <a:latin typeface="+mn-lt"/>
          <a:ea typeface="+mn-ea"/>
          <a:cs typeface="+mn-cs"/>
        </a:defRPr>
      </a:lvl3pPr>
      <a:lvl4pPr marL="1371531" indent="-195933" algn="l" defTabSz="391866" rtl="0" eaLnBrk="1" latinLnBrk="0" hangingPunct="1">
        <a:spcBef>
          <a:spcPct val="20000"/>
        </a:spcBef>
        <a:buFont typeface="Arial"/>
        <a:buChar char="–"/>
        <a:defRPr sz="1700" kern="1200">
          <a:solidFill>
            <a:schemeClr val="tx1"/>
          </a:solidFill>
          <a:latin typeface="+mn-lt"/>
          <a:ea typeface="+mn-ea"/>
          <a:cs typeface="+mn-cs"/>
        </a:defRPr>
      </a:lvl4pPr>
      <a:lvl5pPr marL="1763398" indent="-195933" algn="l" defTabSz="391866" rtl="0" eaLnBrk="1" latinLnBrk="0" hangingPunct="1">
        <a:spcBef>
          <a:spcPct val="20000"/>
        </a:spcBef>
        <a:buFont typeface="Arial"/>
        <a:buChar char="»"/>
        <a:defRPr sz="1700" kern="1200">
          <a:solidFill>
            <a:schemeClr val="tx1"/>
          </a:solidFill>
          <a:latin typeface="+mn-lt"/>
          <a:ea typeface="+mn-ea"/>
          <a:cs typeface="+mn-cs"/>
        </a:defRPr>
      </a:lvl5pPr>
      <a:lvl6pPr marL="2155264" indent="-195933" algn="l" defTabSz="391866" rtl="0" eaLnBrk="1" latinLnBrk="0" hangingPunct="1">
        <a:spcBef>
          <a:spcPct val="20000"/>
        </a:spcBef>
        <a:buFont typeface="Arial"/>
        <a:buChar char="•"/>
        <a:defRPr sz="1700" kern="1200">
          <a:solidFill>
            <a:schemeClr val="tx1"/>
          </a:solidFill>
          <a:latin typeface="+mn-lt"/>
          <a:ea typeface="+mn-ea"/>
          <a:cs typeface="+mn-cs"/>
        </a:defRPr>
      </a:lvl6pPr>
      <a:lvl7pPr marL="2547130" indent="-195933" algn="l" defTabSz="391866" rtl="0" eaLnBrk="1" latinLnBrk="0" hangingPunct="1">
        <a:spcBef>
          <a:spcPct val="20000"/>
        </a:spcBef>
        <a:buFont typeface="Arial"/>
        <a:buChar char="•"/>
        <a:defRPr sz="1700" kern="1200">
          <a:solidFill>
            <a:schemeClr val="tx1"/>
          </a:solidFill>
          <a:latin typeface="+mn-lt"/>
          <a:ea typeface="+mn-ea"/>
          <a:cs typeface="+mn-cs"/>
        </a:defRPr>
      </a:lvl7pPr>
      <a:lvl8pPr marL="2938996" indent="-195933" algn="l" defTabSz="391866" rtl="0" eaLnBrk="1" latinLnBrk="0" hangingPunct="1">
        <a:spcBef>
          <a:spcPct val="20000"/>
        </a:spcBef>
        <a:buFont typeface="Arial"/>
        <a:buChar char="•"/>
        <a:defRPr sz="1700" kern="1200">
          <a:solidFill>
            <a:schemeClr val="tx1"/>
          </a:solidFill>
          <a:latin typeface="+mn-lt"/>
          <a:ea typeface="+mn-ea"/>
          <a:cs typeface="+mn-cs"/>
        </a:defRPr>
      </a:lvl8pPr>
      <a:lvl9pPr marL="3330862" indent="-195933" algn="l" defTabSz="39186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91866" rtl="0" eaLnBrk="1" latinLnBrk="0" hangingPunct="1">
        <a:defRPr sz="1500" kern="1200">
          <a:solidFill>
            <a:schemeClr val="tx1"/>
          </a:solidFill>
          <a:latin typeface="+mn-lt"/>
          <a:ea typeface="+mn-ea"/>
          <a:cs typeface="+mn-cs"/>
        </a:defRPr>
      </a:lvl1pPr>
      <a:lvl2pPr marL="391866" algn="l" defTabSz="391866" rtl="0" eaLnBrk="1" latinLnBrk="0" hangingPunct="1">
        <a:defRPr sz="1500" kern="1200">
          <a:solidFill>
            <a:schemeClr val="tx1"/>
          </a:solidFill>
          <a:latin typeface="+mn-lt"/>
          <a:ea typeface="+mn-ea"/>
          <a:cs typeface="+mn-cs"/>
        </a:defRPr>
      </a:lvl2pPr>
      <a:lvl3pPr marL="783732" algn="l" defTabSz="391866" rtl="0" eaLnBrk="1" latinLnBrk="0" hangingPunct="1">
        <a:defRPr sz="1500" kern="1200">
          <a:solidFill>
            <a:schemeClr val="tx1"/>
          </a:solidFill>
          <a:latin typeface="+mn-lt"/>
          <a:ea typeface="+mn-ea"/>
          <a:cs typeface="+mn-cs"/>
        </a:defRPr>
      </a:lvl3pPr>
      <a:lvl4pPr marL="1175598" algn="l" defTabSz="391866" rtl="0" eaLnBrk="1" latinLnBrk="0" hangingPunct="1">
        <a:defRPr sz="1500" kern="1200">
          <a:solidFill>
            <a:schemeClr val="tx1"/>
          </a:solidFill>
          <a:latin typeface="+mn-lt"/>
          <a:ea typeface="+mn-ea"/>
          <a:cs typeface="+mn-cs"/>
        </a:defRPr>
      </a:lvl4pPr>
      <a:lvl5pPr marL="1567464" algn="l" defTabSz="391866" rtl="0" eaLnBrk="1" latinLnBrk="0" hangingPunct="1">
        <a:defRPr sz="1500" kern="1200">
          <a:solidFill>
            <a:schemeClr val="tx1"/>
          </a:solidFill>
          <a:latin typeface="+mn-lt"/>
          <a:ea typeface="+mn-ea"/>
          <a:cs typeface="+mn-cs"/>
        </a:defRPr>
      </a:lvl5pPr>
      <a:lvl6pPr marL="1959331" algn="l" defTabSz="391866" rtl="0" eaLnBrk="1" latinLnBrk="0" hangingPunct="1">
        <a:defRPr sz="1500" kern="1200">
          <a:solidFill>
            <a:schemeClr val="tx1"/>
          </a:solidFill>
          <a:latin typeface="+mn-lt"/>
          <a:ea typeface="+mn-ea"/>
          <a:cs typeface="+mn-cs"/>
        </a:defRPr>
      </a:lvl6pPr>
      <a:lvl7pPr marL="2351197" algn="l" defTabSz="391866" rtl="0" eaLnBrk="1" latinLnBrk="0" hangingPunct="1">
        <a:defRPr sz="1500" kern="1200">
          <a:solidFill>
            <a:schemeClr val="tx1"/>
          </a:solidFill>
          <a:latin typeface="+mn-lt"/>
          <a:ea typeface="+mn-ea"/>
          <a:cs typeface="+mn-cs"/>
        </a:defRPr>
      </a:lvl7pPr>
      <a:lvl8pPr marL="2743063" algn="l" defTabSz="391866" rtl="0" eaLnBrk="1" latinLnBrk="0" hangingPunct="1">
        <a:defRPr sz="1500" kern="1200">
          <a:solidFill>
            <a:schemeClr val="tx1"/>
          </a:solidFill>
          <a:latin typeface="+mn-lt"/>
          <a:ea typeface="+mn-ea"/>
          <a:cs typeface="+mn-cs"/>
        </a:defRPr>
      </a:lvl8pPr>
      <a:lvl9pPr marL="3134929" algn="l" defTabSz="39186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A close up of a logo&#10;&#10;Description automatically generated">
            <a:extLst>
              <a:ext uri="{FF2B5EF4-FFF2-40B4-BE49-F238E27FC236}">
                <a16:creationId xmlns:a16="http://schemas.microsoft.com/office/drawing/2014/main" id="{06C3A5CE-D0C9-47C8-A484-6470070B8380}"/>
              </a:ext>
            </a:extLst>
          </p:cNvPr>
          <p:cNvPicPr>
            <a:picLocks noChangeAspect="1"/>
          </p:cNvPicPr>
          <p:nvPr/>
        </p:nvPicPr>
        <p:blipFill rotWithShape="1">
          <a:blip r:embed="rId2"/>
          <a:srcRect l="-7101" t="16540" r="7101" b="24389"/>
          <a:stretch/>
        </p:blipFill>
        <p:spPr>
          <a:xfrm>
            <a:off x="29017358" y="1325746"/>
            <a:ext cx="14509435" cy="3559174"/>
          </a:xfrm>
          <a:prstGeom prst="rect">
            <a:avLst/>
          </a:prstGeom>
        </p:spPr>
      </p:pic>
      <p:cxnSp>
        <p:nvCxnSpPr>
          <p:cNvPr id="42" name="Straight Connector 41"/>
          <p:cNvCxnSpPr/>
          <p:nvPr/>
        </p:nvCxnSpPr>
        <p:spPr>
          <a:xfrm flipH="1">
            <a:off x="979716" y="29848629"/>
            <a:ext cx="42127713" cy="0"/>
          </a:xfrm>
          <a:prstGeom prst="line">
            <a:avLst/>
          </a:prstGeom>
          <a:ln w="28575" cmpd="sng">
            <a:solidFill>
              <a:srgbClr val="5E0009"/>
            </a:solidFill>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979714" y="5003074"/>
            <a:ext cx="10110040" cy="24727922"/>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4" name="Rectangle 43"/>
          <p:cNvSpPr/>
          <p:nvPr/>
        </p:nvSpPr>
        <p:spPr>
          <a:xfrm>
            <a:off x="33003157" y="8817428"/>
            <a:ext cx="9993086" cy="13109689"/>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5" name="Rectangle 44"/>
          <p:cNvSpPr/>
          <p:nvPr/>
        </p:nvSpPr>
        <p:spPr>
          <a:xfrm>
            <a:off x="22402800" y="5003074"/>
            <a:ext cx="9976893" cy="17069203"/>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dirty="0"/>
          </a:p>
        </p:txBody>
      </p:sp>
      <p:sp>
        <p:nvSpPr>
          <p:cNvPr id="46" name="Rectangle 45"/>
          <p:cNvSpPr/>
          <p:nvPr/>
        </p:nvSpPr>
        <p:spPr>
          <a:xfrm>
            <a:off x="11668001" y="5203878"/>
            <a:ext cx="10276874" cy="24453669"/>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7" name="Snip Single Corner Rectangle 46"/>
          <p:cNvSpPr/>
          <p:nvPr/>
        </p:nvSpPr>
        <p:spPr>
          <a:xfrm flipH="1">
            <a:off x="978432" y="4343400"/>
            <a:ext cx="9994367" cy="1724297"/>
          </a:xfrm>
          <a:prstGeom prst="snip1Rect">
            <a:avLst/>
          </a:prstGeom>
          <a:solidFill>
            <a:srgbClr val="FF000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8" name="Snip Single Corner Rectangle 47"/>
          <p:cNvSpPr/>
          <p:nvPr/>
        </p:nvSpPr>
        <p:spPr>
          <a:xfrm flipH="1">
            <a:off x="11691256" y="4343400"/>
            <a:ext cx="10236997" cy="2477699"/>
          </a:xfrm>
          <a:prstGeom prst="snip1Rect">
            <a:avLst/>
          </a:prstGeom>
          <a:solidFill>
            <a:srgbClr val="FFFF0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9" name="Snip Single Corner Rectangle 48"/>
          <p:cNvSpPr/>
          <p:nvPr/>
        </p:nvSpPr>
        <p:spPr>
          <a:xfrm flipH="1">
            <a:off x="22402800" y="4343400"/>
            <a:ext cx="9993086" cy="1724297"/>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50" name="Snip Single Corner Rectangle 49"/>
          <p:cNvSpPr/>
          <p:nvPr/>
        </p:nvSpPr>
        <p:spPr>
          <a:xfrm flipH="1">
            <a:off x="33003157" y="8149794"/>
            <a:ext cx="9993086" cy="1724297"/>
          </a:xfrm>
          <a:prstGeom prst="snip1Rect">
            <a:avLst/>
          </a:prstGeom>
          <a:solidFill>
            <a:srgbClr val="00B0F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dirty="0"/>
          </a:p>
        </p:txBody>
      </p:sp>
      <p:sp>
        <p:nvSpPr>
          <p:cNvPr id="51" name="Snip Single Corner Rectangle 50"/>
          <p:cNvSpPr/>
          <p:nvPr/>
        </p:nvSpPr>
        <p:spPr>
          <a:xfrm flipH="1">
            <a:off x="769203" y="575051"/>
            <a:ext cx="42127714" cy="3213463"/>
          </a:xfrm>
          <a:prstGeom prst="snip1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2" name="TextBox 1"/>
          <p:cNvSpPr txBox="1"/>
          <p:nvPr/>
        </p:nvSpPr>
        <p:spPr>
          <a:xfrm>
            <a:off x="1175657" y="4607278"/>
            <a:ext cx="9666514" cy="1187135"/>
          </a:xfrm>
          <a:prstGeom prst="rect">
            <a:avLst/>
          </a:prstGeom>
          <a:noFill/>
        </p:spPr>
        <p:txBody>
          <a:bodyPr wrap="square" lIns="78373" tIns="39187" rIns="78373" bIns="39187" rtlCol="0">
            <a:spAutoFit/>
          </a:bodyPr>
          <a:lstStyle/>
          <a:p>
            <a:pPr algn="ctr"/>
            <a:r>
              <a:rPr lang="en-US" sz="7200" b="1" dirty="0">
                <a:solidFill>
                  <a:srgbClr val="FFFFFF"/>
                </a:solidFill>
                <a:latin typeface="Georgia"/>
                <a:cs typeface="Georgia"/>
              </a:rPr>
              <a:t>Agency Background</a:t>
            </a:r>
          </a:p>
        </p:txBody>
      </p:sp>
      <p:sp>
        <p:nvSpPr>
          <p:cNvPr id="3" name="TextBox 2"/>
          <p:cNvSpPr txBox="1"/>
          <p:nvPr/>
        </p:nvSpPr>
        <p:spPr>
          <a:xfrm>
            <a:off x="11873524" y="4333537"/>
            <a:ext cx="9666514" cy="2295131"/>
          </a:xfrm>
          <a:prstGeom prst="rect">
            <a:avLst/>
          </a:prstGeom>
          <a:noFill/>
        </p:spPr>
        <p:txBody>
          <a:bodyPr wrap="square" lIns="78373" tIns="39187" rIns="78373" bIns="39187" rtlCol="0">
            <a:spAutoFit/>
          </a:bodyPr>
          <a:lstStyle/>
          <a:p>
            <a:pPr algn="ctr"/>
            <a:r>
              <a:rPr lang="en-US" sz="7200" b="1" dirty="0">
                <a:solidFill>
                  <a:srgbClr val="FFFFFF"/>
                </a:solidFill>
                <a:latin typeface="Georgia"/>
                <a:cs typeface="Georgia"/>
              </a:rPr>
              <a:t>Core </a:t>
            </a:r>
            <a:r>
              <a:rPr lang="en-US" sz="7200" b="1" dirty="0" smtClean="0">
                <a:solidFill>
                  <a:srgbClr val="FFFFFF"/>
                </a:solidFill>
                <a:latin typeface="Georgia"/>
                <a:cs typeface="Georgia"/>
              </a:rPr>
              <a:t>Values </a:t>
            </a:r>
            <a:r>
              <a:rPr lang="en-US" sz="7200" b="1" dirty="0">
                <a:solidFill>
                  <a:srgbClr val="FFFFFF"/>
                </a:solidFill>
                <a:latin typeface="Georgia"/>
                <a:cs typeface="Georgia"/>
              </a:rPr>
              <a:t>Kudos </a:t>
            </a:r>
            <a:r>
              <a:rPr lang="en-US" sz="7200" b="1" dirty="0" smtClean="0">
                <a:solidFill>
                  <a:srgbClr val="FFFFFF"/>
                </a:solidFill>
                <a:latin typeface="Georgia"/>
                <a:cs typeface="Georgia"/>
              </a:rPr>
              <a:t>Cards</a:t>
            </a:r>
            <a:endParaRPr lang="en-US" sz="7200" b="1" dirty="0">
              <a:solidFill>
                <a:srgbClr val="FFFFFF"/>
              </a:solidFill>
              <a:latin typeface="Georgia"/>
              <a:cs typeface="Georgia"/>
            </a:endParaRPr>
          </a:p>
        </p:txBody>
      </p:sp>
      <p:sp>
        <p:nvSpPr>
          <p:cNvPr id="4" name="TextBox 3"/>
          <p:cNvSpPr txBox="1"/>
          <p:nvPr/>
        </p:nvSpPr>
        <p:spPr>
          <a:xfrm>
            <a:off x="22562347" y="4525968"/>
            <a:ext cx="9666514" cy="2295131"/>
          </a:xfrm>
          <a:prstGeom prst="rect">
            <a:avLst/>
          </a:prstGeom>
          <a:noFill/>
        </p:spPr>
        <p:txBody>
          <a:bodyPr wrap="square" lIns="78373" tIns="39187" rIns="78373" bIns="39187" rtlCol="0">
            <a:spAutoFit/>
          </a:bodyPr>
          <a:lstStyle/>
          <a:p>
            <a:pPr algn="ctr"/>
            <a:r>
              <a:rPr lang="en-US" sz="7200" b="1" dirty="0">
                <a:solidFill>
                  <a:srgbClr val="FFFFFF"/>
                </a:solidFill>
                <a:latin typeface="Georgia"/>
                <a:cs typeface="Georgia"/>
              </a:rPr>
              <a:t>Implementation	</a:t>
            </a:r>
          </a:p>
        </p:txBody>
      </p:sp>
      <p:sp>
        <p:nvSpPr>
          <p:cNvPr id="5" name="TextBox 4"/>
          <p:cNvSpPr txBox="1"/>
          <p:nvPr/>
        </p:nvSpPr>
        <p:spPr>
          <a:xfrm>
            <a:off x="28118197" y="22994735"/>
            <a:ext cx="9666514" cy="1002469"/>
          </a:xfrm>
          <a:prstGeom prst="rect">
            <a:avLst/>
          </a:prstGeom>
          <a:noFill/>
        </p:spPr>
        <p:txBody>
          <a:bodyPr wrap="square" lIns="78373" tIns="39187" rIns="78373" bIns="39187" rtlCol="0">
            <a:spAutoFit/>
          </a:bodyPr>
          <a:lstStyle/>
          <a:p>
            <a:pPr algn="ctr"/>
            <a:r>
              <a:rPr lang="en-US" sz="6000" b="1" u="sng" dirty="0">
                <a:latin typeface="Georgia"/>
                <a:cs typeface="Georgia"/>
              </a:rPr>
              <a:t>Kudos Store and </a:t>
            </a:r>
            <a:r>
              <a:rPr lang="en-US" sz="6000" b="1" u="sng" dirty="0" err="1">
                <a:latin typeface="Georgia"/>
                <a:cs typeface="Georgia"/>
              </a:rPr>
              <a:t>Staffle</a:t>
            </a:r>
            <a:endParaRPr lang="en-US" sz="6000" b="1" u="sng" dirty="0">
              <a:latin typeface="Georgia"/>
              <a:cs typeface="Georgia"/>
            </a:endParaRPr>
          </a:p>
        </p:txBody>
      </p:sp>
      <p:sp>
        <p:nvSpPr>
          <p:cNvPr id="6" name="Snip Diagonal Corner Rectangle 5"/>
          <p:cNvSpPr/>
          <p:nvPr/>
        </p:nvSpPr>
        <p:spPr>
          <a:xfrm flipH="1">
            <a:off x="914400" y="19494477"/>
            <a:ext cx="10175354" cy="1724297"/>
          </a:xfrm>
          <a:prstGeom prst="snip2DiagRect">
            <a:avLst/>
          </a:prstGeom>
          <a:solidFill>
            <a:srgbClr val="FFC000"/>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7" name="TextBox 6"/>
          <p:cNvSpPr txBox="1"/>
          <p:nvPr/>
        </p:nvSpPr>
        <p:spPr>
          <a:xfrm>
            <a:off x="1240972" y="19619870"/>
            <a:ext cx="9666514" cy="1187135"/>
          </a:xfrm>
          <a:prstGeom prst="rect">
            <a:avLst/>
          </a:prstGeom>
          <a:noFill/>
        </p:spPr>
        <p:txBody>
          <a:bodyPr wrap="square" lIns="78373" tIns="39187" rIns="78373" bIns="39187" rtlCol="0">
            <a:spAutoFit/>
          </a:bodyPr>
          <a:lstStyle/>
          <a:p>
            <a:pPr algn="ctr"/>
            <a:r>
              <a:rPr lang="en-US" sz="7200" b="1" dirty="0">
                <a:solidFill>
                  <a:srgbClr val="FFFFFF"/>
                </a:solidFill>
                <a:latin typeface="Georgia"/>
                <a:cs typeface="Georgia"/>
              </a:rPr>
              <a:t>Demographics</a:t>
            </a:r>
          </a:p>
        </p:txBody>
      </p:sp>
      <p:sp>
        <p:nvSpPr>
          <p:cNvPr id="11" name="Rectangle 10"/>
          <p:cNvSpPr/>
          <p:nvPr/>
        </p:nvSpPr>
        <p:spPr>
          <a:xfrm>
            <a:off x="22562347" y="22537120"/>
            <a:ext cx="20597229" cy="6846666"/>
          </a:xfrm>
          <a:prstGeom prst="rect">
            <a:avLst/>
          </a:prstGeom>
          <a:noFill/>
          <a:ln w="457200" cmpd="sng">
            <a:solidFill>
              <a:srgbClr val="7030A0"/>
            </a:solidFill>
            <a:miter lim="800000"/>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15" name="TextBox 14"/>
          <p:cNvSpPr txBox="1"/>
          <p:nvPr/>
        </p:nvSpPr>
        <p:spPr>
          <a:xfrm>
            <a:off x="7158377" y="645128"/>
            <a:ext cx="29494563" cy="1200328"/>
          </a:xfrm>
          <a:prstGeom prst="rect">
            <a:avLst/>
          </a:prstGeom>
          <a:noFill/>
        </p:spPr>
        <p:txBody>
          <a:bodyPr wrap="square" lIns="78373" tIns="39187" rIns="78373" bIns="39187" rtlCol="0">
            <a:spAutoFit/>
          </a:bodyPr>
          <a:lstStyle/>
          <a:p>
            <a:pPr algn="ctr"/>
            <a:r>
              <a:rPr lang="en-US" b="1" dirty="0">
                <a:latin typeface="Arial"/>
                <a:cs typeface="Arial"/>
              </a:rPr>
              <a:t>Nova Center of the Ozarks Reinforcement System</a:t>
            </a:r>
            <a:endParaRPr lang="en-US" dirty="0">
              <a:latin typeface="Arial"/>
              <a:cs typeface="Arial"/>
            </a:endParaRPr>
          </a:p>
        </p:txBody>
      </p:sp>
      <p:sp>
        <p:nvSpPr>
          <p:cNvPr id="16" name="TextBox 15"/>
          <p:cNvSpPr txBox="1"/>
          <p:nvPr/>
        </p:nvSpPr>
        <p:spPr>
          <a:xfrm>
            <a:off x="7846173" y="1864794"/>
            <a:ext cx="12997539" cy="791426"/>
          </a:xfrm>
          <a:prstGeom prst="rect">
            <a:avLst/>
          </a:prstGeom>
          <a:noFill/>
        </p:spPr>
        <p:txBody>
          <a:bodyPr wrap="square" lIns="78373" tIns="39187" rIns="78373" bIns="39187" rtlCol="0">
            <a:spAutoFit/>
          </a:bodyPr>
          <a:lstStyle/>
          <a:p>
            <a:pPr algn="ctr"/>
            <a:r>
              <a:rPr lang="en-US" sz="4600" b="1" dirty="0">
                <a:latin typeface="Arial"/>
                <a:cs typeface="Arial"/>
              </a:rPr>
              <a:t>Vanessa Rhodes</a:t>
            </a:r>
            <a:endParaRPr lang="en-US" sz="4600" dirty="0">
              <a:latin typeface="Arial"/>
              <a:cs typeface="Arial"/>
            </a:endParaRPr>
          </a:p>
        </p:txBody>
      </p:sp>
      <p:sp>
        <p:nvSpPr>
          <p:cNvPr id="17" name="TextBox 16"/>
          <p:cNvSpPr txBox="1"/>
          <p:nvPr/>
        </p:nvSpPr>
        <p:spPr>
          <a:xfrm>
            <a:off x="7846172" y="2828334"/>
            <a:ext cx="12997544" cy="571582"/>
          </a:xfrm>
          <a:prstGeom prst="rect">
            <a:avLst/>
          </a:prstGeom>
          <a:noFill/>
        </p:spPr>
        <p:txBody>
          <a:bodyPr wrap="square" lIns="78373" tIns="39187" rIns="78373" bIns="39187" rtlCol="0">
            <a:spAutoFit/>
          </a:bodyPr>
          <a:lstStyle/>
          <a:p>
            <a:pPr algn="ctr"/>
            <a:r>
              <a:rPr lang="en-US" sz="3200" dirty="0">
                <a:latin typeface="Arial"/>
                <a:cs typeface="Arial"/>
              </a:rPr>
              <a:t>Training Coordinator</a:t>
            </a:r>
          </a:p>
        </p:txBody>
      </p:sp>
      <p:sp>
        <p:nvSpPr>
          <p:cNvPr id="18" name="TextBox 17"/>
          <p:cNvSpPr txBox="1"/>
          <p:nvPr/>
        </p:nvSpPr>
        <p:spPr>
          <a:xfrm>
            <a:off x="22852691" y="1995840"/>
            <a:ext cx="12997539" cy="791426"/>
          </a:xfrm>
          <a:prstGeom prst="rect">
            <a:avLst/>
          </a:prstGeom>
          <a:noFill/>
        </p:spPr>
        <p:txBody>
          <a:bodyPr wrap="square" lIns="78373" tIns="39187" rIns="78373" bIns="39187" rtlCol="0">
            <a:spAutoFit/>
          </a:bodyPr>
          <a:lstStyle/>
          <a:p>
            <a:pPr algn="ctr"/>
            <a:r>
              <a:rPr lang="en-US" sz="4600" b="1" dirty="0">
                <a:latin typeface="Arial"/>
                <a:cs typeface="Arial"/>
              </a:rPr>
              <a:t>Emily Reyes</a:t>
            </a:r>
            <a:endParaRPr lang="en-US" sz="4600" dirty="0">
              <a:latin typeface="Arial"/>
              <a:cs typeface="Arial"/>
            </a:endParaRPr>
          </a:p>
        </p:txBody>
      </p:sp>
      <p:sp>
        <p:nvSpPr>
          <p:cNvPr id="19" name="TextBox 18"/>
          <p:cNvSpPr txBox="1"/>
          <p:nvPr/>
        </p:nvSpPr>
        <p:spPr>
          <a:xfrm>
            <a:off x="22852691" y="2828334"/>
            <a:ext cx="12997544" cy="571582"/>
          </a:xfrm>
          <a:prstGeom prst="rect">
            <a:avLst/>
          </a:prstGeom>
          <a:noFill/>
        </p:spPr>
        <p:txBody>
          <a:bodyPr wrap="square" lIns="78373" tIns="39187" rIns="78373" bIns="39187" rtlCol="0">
            <a:spAutoFit/>
          </a:bodyPr>
          <a:lstStyle/>
          <a:p>
            <a:pPr algn="ctr"/>
            <a:r>
              <a:rPr lang="en-US" sz="3200" dirty="0">
                <a:latin typeface="Arial"/>
                <a:cs typeface="Arial"/>
              </a:rPr>
              <a:t>DDP</a:t>
            </a:r>
          </a:p>
        </p:txBody>
      </p:sp>
      <p:sp>
        <p:nvSpPr>
          <p:cNvPr id="20" name="Rectangle 19"/>
          <p:cNvSpPr/>
          <p:nvPr/>
        </p:nvSpPr>
        <p:spPr>
          <a:xfrm>
            <a:off x="1406273" y="6532540"/>
            <a:ext cx="9601200" cy="12649184"/>
          </a:xfrm>
          <a:prstGeom prst="rect">
            <a:avLst/>
          </a:prstGeom>
        </p:spPr>
        <p:txBody>
          <a:bodyPr wrap="square" lIns="78373" tIns="39187" rIns="78373" bIns="39187">
            <a:spAutoFit/>
          </a:bodyPr>
          <a:lstStyle/>
          <a:p>
            <a:pPr indent="786454">
              <a:lnSpc>
                <a:spcPct val="120000"/>
              </a:lnSpc>
            </a:pPr>
            <a:r>
              <a:rPr lang="en-US" sz="3600" dirty="0">
                <a:latin typeface="Arial"/>
                <a:cs typeface="Arial"/>
              </a:rPr>
              <a:t>Nova was founded in the early 90s by a group of parents in the Greene county area who all had children on the Autism spectrum. At this time, the area did not have many options for services so Nova was created to fill this void. What started as a 5 bedroom group home, Nova has grown and changed with the times. We now provide residential services in the form of Individualized Supported Living homes, On-site Day Program, Day Services with CI, ISD, and PA, and ABA services working in area school districts, Missouri First Steps, and agencies and families in Greene county and the surrounding areas. </a:t>
            </a:r>
            <a:endParaRPr lang="en-US" sz="3600" dirty="0" smtClean="0">
              <a:latin typeface="Arial"/>
              <a:cs typeface="Arial"/>
            </a:endParaRPr>
          </a:p>
          <a:p>
            <a:pPr indent="786454">
              <a:lnSpc>
                <a:spcPct val="120000"/>
              </a:lnSpc>
            </a:pPr>
            <a:r>
              <a:rPr lang="en-US" sz="3600" dirty="0" smtClean="0">
                <a:latin typeface="Arial"/>
                <a:cs typeface="Arial"/>
              </a:rPr>
              <a:t>Nova </a:t>
            </a:r>
            <a:r>
              <a:rPr lang="en-US" sz="3600" dirty="0">
                <a:latin typeface="Arial"/>
                <a:cs typeface="Arial"/>
              </a:rPr>
              <a:t>prides itself with providing top notch services by training staff past DMH requirements, utilizing person centered approaches for objectives, and committing to quality assurance practices.  </a:t>
            </a:r>
          </a:p>
        </p:txBody>
      </p:sp>
      <p:sp>
        <p:nvSpPr>
          <p:cNvPr id="25" name="Rectangle 24"/>
          <p:cNvSpPr/>
          <p:nvPr/>
        </p:nvSpPr>
        <p:spPr>
          <a:xfrm>
            <a:off x="12043852" y="6965247"/>
            <a:ext cx="9601200" cy="21291549"/>
          </a:xfrm>
          <a:prstGeom prst="rect">
            <a:avLst/>
          </a:prstGeom>
        </p:spPr>
        <p:txBody>
          <a:bodyPr wrap="square" lIns="78373" tIns="39187" rIns="78373" bIns="39187">
            <a:spAutoFit/>
          </a:bodyPr>
          <a:lstStyle/>
          <a:p>
            <a:pPr indent="786454">
              <a:lnSpc>
                <a:spcPct val="120000"/>
              </a:lnSpc>
            </a:pPr>
            <a:r>
              <a:rPr lang="en-US" sz="3600" dirty="0">
                <a:latin typeface="Arial"/>
                <a:cs typeface="Arial"/>
              </a:rPr>
              <a:t>Nova’s first step was to create our core values. We had utilized our area support team of Nicole Jones and Steven Hibner to get ideas of how we could structure our value system, and settled on an acronym. Our agency A-team, who consists of the supervisors of both residential and day services program, administration such as the training coordinator, program directors, and managers, discussed what we thought was important for staff and the individuals. After discussion, Inclusion, Choice, Achievement, Responsibility, and Empowerment were chosen and I.C.A.R.E was created.</a:t>
            </a:r>
          </a:p>
          <a:p>
            <a:pPr indent="786454">
              <a:lnSpc>
                <a:spcPct val="120000"/>
              </a:lnSpc>
            </a:pPr>
            <a:r>
              <a:rPr lang="en-US" sz="3600" dirty="0">
                <a:latin typeface="Arial"/>
                <a:cs typeface="Arial"/>
              </a:rPr>
              <a:t>A chart of definitions for each value was developed for the staff and individuals, either specifying how staff or the individuals can display the values or using “we”  to define how both can display the value. </a:t>
            </a:r>
          </a:p>
          <a:p>
            <a:pPr indent="786454">
              <a:lnSpc>
                <a:spcPct val="120000"/>
              </a:lnSpc>
            </a:pPr>
            <a:r>
              <a:rPr lang="en-US" sz="3600" dirty="0">
                <a:latin typeface="Arial"/>
                <a:cs typeface="Arial"/>
              </a:rPr>
              <a:t>To reinforce learning and displaying the values, we created “Kudos cards”, a card that can be given to staff or individual who goes above and beyond showcasing the values. Staff were tasked with assisting the individuals with making a Kudos card box for each ISL and program. When staff or individual gives a card, they tell or text the person receiving the card and deposit it in the Kudos box. Supervisors pick up the cards weekly and turn them into the Training Coordinator, who keeps track of the total amounts for each person and the values represented. </a:t>
            </a:r>
          </a:p>
        </p:txBody>
      </p:sp>
      <p:sp>
        <p:nvSpPr>
          <p:cNvPr id="26" name="Rectangle 25"/>
          <p:cNvSpPr/>
          <p:nvPr/>
        </p:nvSpPr>
        <p:spPr>
          <a:xfrm>
            <a:off x="22545725" y="6280585"/>
            <a:ext cx="9601200" cy="15973170"/>
          </a:xfrm>
          <a:prstGeom prst="rect">
            <a:avLst/>
          </a:prstGeom>
        </p:spPr>
        <p:txBody>
          <a:bodyPr wrap="square" lIns="78373" tIns="39187" rIns="78373" bIns="39187">
            <a:spAutoFit/>
          </a:bodyPr>
          <a:lstStyle/>
          <a:p>
            <a:pPr indent="786454">
              <a:lnSpc>
                <a:spcPct val="120000"/>
              </a:lnSpc>
            </a:pPr>
            <a:r>
              <a:rPr lang="en-US" sz="3600" dirty="0">
                <a:latin typeface="Arial"/>
                <a:cs typeface="Arial"/>
              </a:rPr>
              <a:t>Our reinforcement system was rolled out in two stages: first to the staff, second to the individuals. We asked staff to become familiar with the values and Kudos cards system so they could assist the individuals with learning, as well as provide data to see if the system was actually reinforcing the values. For about one year the staff gave and received Kudos cards before we introduced them to the individuals. </a:t>
            </a:r>
          </a:p>
          <a:p>
            <a:pPr indent="786454">
              <a:lnSpc>
                <a:spcPct val="120000"/>
              </a:lnSpc>
            </a:pPr>
            <a:r>
              <a:rPr lang="en-US" sz="3600" dirty="0">
                <a:latin typeface="Arial"/>
                <a:cs typeface="Arial"/>
              </a:rPr>
              <a:t>To assist individuals with learning the definitions of the values, an environmental enrichment activity was created in which each value was presented to the individual in a way that would relate to their own life. “Inclusion means ____ to me.” For non verbal individuals, PECS systems were created to help show examples of the value. Staff prompt them to work on the activity once a day and each time they do, they earn a tally mark. After 7 tally marks for a value, they can earn a Kudos card. They could also earn Kudos cards by displaying the values in their daily actions. </a:t>
            </a:r>
          </a:p>
        </p:txBody>
      </p:sp>
      <p:sp>
        <p:nvSpPr>
          <p:cNvPr id="38" name="Shape 129"/>
          <p:cNvSpPr/>
          <p:nvPr/>
        </p:nvSpPr>
        <p:spPr>
          <a:xfrm>
            <a:off x="1724736" y="29826537"/>
            <a:ext cx="9823460" cy="3054270"/>
          </a:xfrm>
          <a:prstGeom prst="rect">
            <a:avLst/>
          </a:prstGeom>
          <a:ln w="12700">
            <a:miter lim="400000"/>
          </a:ln>
          <a:extLst>
            <a:ext uri="{C572A759-6A51-4108-AA02-DFA0A04FC94B}">
              <ma14:wrappingTextBoxFlag xmlns:ma14="http://schemas.microsoft.com/office/mac/drawingml/2011/main" xmlns="" val="1"/>
            </a:ext>
          </a:extLst>
        </p:spPr>
        <p:txBody>
          <a:bodyPr wrap="square" lIns="49326" tIns="49326" rIns="49326" bIns="49326">
            <a:spAutoFit/>
          </a:bodyPr>
          <a:lstStyle/>
          <a:p>
            <a:pPr algn="ctr" defTabSz="2909798">
              <a:defRPr sz="3200"/>
            </a:pPr>
            <a:r>
              <a:rPr lang="en-US" sz="3200" b="1" dirty="0"/>
              <a:t>Contact Information: </a:t>
            </a:r>
          </a:p>
          <a:p>
            <a:pPr algn="ctr" defTabSz="2909798">
              <a:defRPr sz="3200"/>
            </a:pPr>
            <a:r>
              <a:rPr lang="en-US" sz="3200" dirty="0"/>
              <a:t>Vanessa </a:t>
            </a:r>
            <a:r>
              <a:rPr lang="en-US" sz="3200" dirty="0" smtClean="0"/>
              <a:t>Rhodes, Training </a:t>
            </a:r>
            <a:r>
              <a:rPr lang="en-US" sz="3200" dirty="0"/>
              <a:t>Coordinator</a:t>
            </a:r>
            <a:endParaRPr sz="3200" dirty="0"/>
          </a:p>
          <a:p>
            <a:pPr algn="ctr" defTabSz="2909798">
              <a:defRPr sz="3200"/>
            </a:pPr>
            <a:r>
              <a:rPr lang="en-US" sz="3200" dirty="0"/>
              <a:t>Nova Center of the Ozarks</a:t>
            </a:r>
            <a:endParaRPr sz="3200" dirty="0"/>
          </a:p>
          <a:p>
            <a:pPr algn="ctr" defTabSz="2909798">
              <a:defRPr sz="3200"/>
            </a:pPr>
            <a:r>
              <a:rPr lang="en-US" sz="3200" dirty="0"/>
              <a:t>1340 East </a:t>
            </a:r>
            <a:r>
              <a:rPr lang="en-US" sz="3200" dirty="0" err="1"/>
              <a:t>Woodhurst</a:t>
            </a:r>
            <a:r>
              <a:rPr lang="en-US" sz="3200" dirty="0"/>
              <a:t> Drive, Springfield MO 65804</a:t>
            </a:r>
            <a:endParaRPr sz="3200" dirty="0"/>
          </a:p>
          <a:p>
            <a:pPr algn="ctr" defTabSz="2909798">
              <a:defRPr sz="3200" u="sng"/>
            </a:pPr>
            <a:r>
              <a:rPr lang="en-US" sz="3200" dirty="0"/>
              <a:t>vrhodes@teamncoto.org</a:t>
            </a:r>
            <a:endParaRPr sz="3200" dirty="0"/>
          </a:p>
          <a:p>
            <a:pPr algn="ctr" defTabSz="2909798">
              <a:defRPr sz="3200"/>
            </a:pPr>
            <a:r>
              <a:rPr lang="en-US" sz="3200" dirty="0"/>
              <a:t>(417) 889-3121</a:t>
            </a:r>
            <a:endParaRPr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4762" y="30116417"/>
            <a:ext cx="2562583" cy="235300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2940" y="30053928"/>
            <a:ext cx="3382349" cy="2525487"/>
          </a:xfrm>
          <a:prstGeom prst="rect">
            <a:avLst/>
          </a:prstGeom>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19892" y="30223410"/>
            <a:ext cx="10293575" cy="2115675"/>
          </a:xfrm>
          <a:prstGeom prst="rect">
            <a:avLst/>
          </a:prstGeom>
        </p:spPr>
      </p:pic>
      <p:sp>
        <p:nvSpPr>
          <p:cNvPr id="59" name="TextBox 58">
            <a:extLst>
              <a:ext uri="{FF2B5EF4-FFF2-40B4-BE49-F238E27FC236}">
                <a16:creationId xmlns:a16="http://schemas.microsoft.com/office/drawing/2014/main" id="{83C62013-AFE4-4047-B752-3D68AC87DCA4}"/>
              </a:ext>
            </a:extLst>
          </p:cNvPr>
          <p:cNvSpPr txBox="1"/>
          <p:nvPr/>
        </p:nvSpPr>
        <p:spPr>
          <a:xfrm>
            <a:off x="1485689" y="21409856"/>
            <a:ext cx="9118264" cy="7478970"/>
          </a:xfrm>
          <a:prstGeom prst="rect">
            <a:avLst/>
          </a:prstGeom>
          <a:noFill/>
        </p:spPr>
        <p:txBody>
          <a:bodyPr wrap="square" rtlCol="0">
            <a:spAutoFit/>
          </a:bodyPr>
          <a:lstStyle/>
          <a:p>
            <a:r>
              <a:rPr lang="en-US" sz="4800" u="sng" dirty="0"/>
              <a:t>Residential</a:t>
            </a:r>
          </a:p>
          <a:p>
            <a:r>
              <a:rPr lang="en-US" sz="4800" i="1" dirty="0"/>
              <a:t>18 ISLs-37 individuals</a:t>
            </a:r>
          </a:p>
          <a:p>
            <a:endParaRPr lang="en-US" sz="4800" i="1" dirty="0"/>
          </a:p>
          <a:p>
            <a:r>
              <a:rPr lang="en-US" sz="4800" u="sng" dirty="0"/>
              <a:t>Day Services</a:t>
            </a:r>
          </a:p>
          <a:p>
            <a:r>
              <a:rPr lang="en-US" sz="4800" i="1" dirty="0"/>
              <a:t>54 individuals</a:t>
            </a:r>
          </a:p>
          <a:p>
            <a:endParaRPr lang="en-US" sz="4800" i="1" dirty="0"/>
          </a:p>
          <a:p>
            <a:r>
              <a:rPr lang="en-US" sz="4800" u="sng" dirty="0"/>
              <a:t>Nova Interventions and Supports</a:t>
            </a:r>
          </a:p>
          <a:p>
            <a:r>
              <a:rPr lang="en-US" sz="4800" i="1" dirty="0"/>
              <a:t>26 individuals</a:t>
            </a:r>
          </a:p>
          <a:p>
            <a:endParaRPr lang="en-US" sz="4800" i="1" dirty="0"/>
          </a:p>
          <a:p>
            <a:r>
              <a:rPr lang="en-US" sz="4800" u="sng" dirty="0"/>
              <a:t>123 Total Staff</a:t>
            </a:r>
          </a:p>
        </p:txBody>
      </p:sp>
      <p:sp>
        <p:nvSpPr>
          <p:cNvPr id="60" name="TextBox 59">
            <a:extLst>
              <a:ext uri="{FF2B5EF4-FFF2-40B4-BE49-F238E27FC236}">
                <a16:creationId xmlns:a16="http://schemas.microsoft.com/office/drawing/2014/main" id="{BB0903B5-B50C-4DCA-9821-446F11C2C9D4}"/>
              </a:ext>
            </a:extLst>
          </p:cNvPr>
          <p:cNvSpPr txBox="1"/>
          <p:nvPr/>
        </p:nvSpPr>
        <p:spPr>
          <a:xfrm>
            <a:off x="33468325" y="8405369"/>
            <a:ext cx="8724900" cy="1215717"/>
          </a:xfrm>
          <a:prstGeom prst="rect">
            <a:avLst/>
          </a:prstGeom>
          <a:noFill/>
        </p:spPr>
        <p:txBody>
          <a:bodyPr wrap="square" rtlCol="0">
            <a:spAutoFit/>
          </a:bodyPr>
          <a:lstStyle/>
          <a:p>
            <a:pPr algn="ctr"/>
            <a:r>
              <a:rPr lang="en-US" sz="7200" b="1" dirty="0">
                <a:solidFill>
                  <a:schemeClr val="bg1"/>
                </a:solidFill>
                <a:latin typeface="Georgia" panose="02040502050405020303" pitchFamily="18" charset="0"/>
              </a:rPr>
              <a:t>Branching Out</a:t>
            </a:r>
          </a:p>
        </p:txBody>
      </p:sp>
      <p:pic>
        <p:nvPicPr>
          <p:cNvPr id="62" name="Picture 61" descr="A close up of a logo&#10;&#10;Description automatically generated">
            <a:extLst>
              <a:ext uri="{FF2B5EF4-FFF2-40B4-BE49-F238E27FC236}">
                <a16:creationId xmlns:a16="http://schemas.microsoft.com/office/drawing/2014/main" id="{8E43D83C-1636-4126-9D95-344B4EAF5B18}"/>
              </a:ext>
            </a:extLst>
          </p:cNvPr>
          <p:cNvPicPr>
            <a:picLocks noChangeAspect="1"/>
          </p:cNvPicPr>
          <p:nvPr/>
        </p:nvPicPr>
        <p:blipFill>
          <a:blip r:embed="rId6"/>
          <a:stretch>
            <a:fillRect/>
          </a:stretch>
        </p:blipFill>
        <p:spPr>
          <a:xfrm>
            <a:off x="5756823" y="22994735"/>
            <a:ext cx="4790920" cy="2691154"/>
          </a:xfrm>
          <a:prstGeom prst="rect">
            <a:avLst/>
          </a:prstGeom>
        </p:spPr>
      </p:pic>
      <p:pic>
        <p:nvPicPr>
          <p:cNvPr id="64" name="Picture 63" descr="A screenshot of a cell phone&#10;&#10;Description automatically generated">
            <a:extLst>
              <a:ext uri="{FF2B5EF4-FFF2-40B4-BE49-F238E27FC236}">
                <a16:creationId xmlns:a16="http://schemas.microsoft.com/office/drawing/2014/main" id="{68048472-E017-4310-94BD-3686A5D5EEA3}"/>
              </a:ext>
            </a:extLst>
          </p:cNvPr>
          <p:cNvPicPr>
            <a:picLocks noChangeAspect="1"/>
          </p:cNvPicPr>
          <p:nvPr/>
        </p:nvPicPr>
        <p:blipFill>
          <a:blip r:embed="rId7"/>
          <a:stretch>
            <a:fillRect/>
          </a:stretch>
        </p:blipFill>
        <p:spPr>
          <a:xfrm>
            <a:off x="5803572" y="26714271"/>
            <a:ext cx="4848101" cy="2801125"/>
          </a:xfrm>
          <a:prstGeom prst="rect">
            <a:avLst/>
          </a:prstGeom>
        </p:spPr>
      </p:pic>
      <p:pic>
        <p:nvPicPr>
          <p:cNvPr id="66" name="Picture 65" descr="A picture containing drawing&#10;&#10;Description automatically generated">
            <a:extLst>
              <a:ext uri="{FF2B5EF4-FFF2-40B4-BE49-F238E27FC236}">
                <a16:creationId xmlns:a16="http://schemas.microsoft.com/office/drawing/2014/main" id="{078BAD70-41F1-40BF-86CC-50875E3F26FB}"/>
              </a:ext>
            </a:extLst>
          </p:cNvPr>
          <p:cNvPicPr>
            <a:picLocks noChangeAspect="1"/>
          </p:cNvPicPr>
          <p:nvPr/>
        </p:nvPicPr>
        <p:blipFill>
          <a:blip r:embed="rId8"/>
          <a:stretch>
            <a:fillRect/>
          </a:stretch>
        </p:blipFill>
        <p:spPr>
          <a:xfrm>
            <a:off x="23434027" y="30313473"/>
            <a:ext cx="2046392" cy="1971980"/>
          </a:xfrm>
          <a:prstGeom prst="rect">
            <a:avLst/>
          </a:prstGeom>
        </p:spPr>
      </p:pic>
      <p:pic>
        <p:nvPicPr>
          <p:cNvPr id="68" name="Picture 67" descr="A picture containing drawing&#10;&#10;Description automatically generated">
            <a:extLst>
              <a:ext uri="{FF2B5EF4-FFF2-40B4-BE49-F238E27FC236}">
                <a16:creationId xmlns:a16="http://schemas.microsoft.com/office/drawing/2014/main" id="{A817F2F3-DAEB-4D0B-93BB-05A84E28F919}"/>
              </a:ext>
            </a:extLst>
          </p:cNvPr>
          <p:cNvPicPr>
            <a:picLocks noChangeAspect="1"/>
          </p:cNvPicPr>
          <p:nvPr/>
        </p:nvPicPr>
        <p:blipFill>
          <a:blip r:embed="rId8"/>
          <a:stretch>
            <a:fillRect/>
          </a:stretch>
        </p:blipFill>
        <p:spPr>
          <a:xfrm>
            <a:off x="1724736" y="781247"/>
            <a:ext cx="2952768" cy="2845397"/>
          </a:xfrm>
          <a:prstGeom prst="rect">
            <a:avLst/>
          </a:prstGeom>
        </p:spPr>
      </p:pic>
      <p:sp>
        <p:nvSpPr>
          <p:cNvPr id="69" name="TextBox 68">
            <a:extLst>
              <a:ext uri="{FF2B5EF4-FFF2-40B4-BE49-F238E27FC236}">
                <a16:creationId xmlns:a16="http://schemas.microsoft.com/office/drawing/2014/main" id="{12B7E7BA-FA8A-42DC-AB30-BB70A559A075}"/>
              </a:ext>
            </a:extLst>
          </p:cNvPr>
          <p:cNvSpPr txBox="1"/>
          <p:nvPr/>
        </p:nvSpPr>
        <p:spPr>
          <a:xfrm>
            <a:off x="33443276" y="15986215"/>
            <a:ext cx="9019934" cy="563231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      In an effort to expand our core values to more aspects of our company, the supervisors have started to utilize the values in areas such as evaluations, staff meetings, employee of the month nominations, and more. At staff meetings,  topics discussed fall under each core value they represent. When nominating a staff for employee of the month, we highlight what value they excel in. </a:t>
            </a:r>
          </a:p>
        </p:txBody>
      </p:sp>
      <p:pic>
        <p:nvPicPr>
          <p:cNvPr id="71" name="Picture 70" descr="A screenshot of a cell phone&#10;&#10;Description automatically generated">
            <a:extLst>
              <a:ext uri="{FF2B5EF4-FFF2-40B4-BE49-F238E27FC236}">
                <a16:creationId xmlns:a16="http://schemas.microsoft.com/office/drawing/2014/main" id="{7084ED66-2CE9-46F3-9025-06A2BA2183D9}"/>
              </a:ext>
            </a:extLst>
          </p:cNvPr>
          <p:cNvPicPr>
            <a:picLocks noChangeAspect="1"/>
          </p:cNvPicPr>
          <p:nvPr/>
        </p:nvPicPr>
        <p:blipFill>
          <a:blip r:embed="rId9"/>
          <a:stretch>
            <a:fillRect/>
          </a:stretch>
        </p:blipFill>
        <p:spPr>
          <a:xfrm>
            <a:off x="13497980" y="28008496"/>
            <a:ext cx="6495669" cy="5019058"/>
          </a:xfrm>
          <a:prstGeom prst="rect">
            <a:avLst/>
          </a:prstGeom>
        </p:spPr>
      </p:pic>
      <p:sp>
        <p:nvSpPr>
          <p:cNvPr id="72" name="TextBox 71">
            <a:extLst>
              <a:ext uri="{FF2B5EF4-FFF2-40B4-BE49-F238E27FC236}">
                <a16:creationId xmlns:a16="http://schemas.microsoft.com/office/drawing/2014/main" id="{AAF18F45-9571-43CA-9B4E-33011FFCD93B}"/>
              </a:ext>
            </a:extLst>
          </p:cNvPr>
          <p:cNvSpPr txBox="1"/>
          <p:nvPr/>
        </p:nvSpPr>
        <p:spPr>
          <a:xfrm>
            <a:off x="23570660" y="23997204"/>
            <a:ext cx="18892550" cy="5262979"/>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On Thursdays and Fridays, our Kudos Cards store is open in the main office from 9a-5p. Staff and individuals can come cash in their Kudos cards for an item. For example, a Nova t-shirt costs 6 Kudos cards, a $15 gift card costs 15 Kudos card. Each month, as well, we take all the cards collected from that month and draw one “</a:t>
            </a:r>
            <a:r>
              <a:rPr lang="en-US" sz="4800" dirty="0" err="1">
                <a:latin typeface="Arial" panose="020B0604020202020204" pitchFamily="34" charset="0"/>
                <a:cs typeface="Arial" panose="020B0604020202020204" pitchFamily="34" charset="0"/>
              </a:rPr>
              <a:t>staffle</a:t>
            </a:r>
            <a:r>
              <a:rPr lang="en-US" sz="4800" dirty="0">
                <a:latin typeface="Arial" panose="020B0604020202020204" pitchFamily="34" charset="0"/>
                <a:cs typeface="Arial" panose="020B0604020202020204" pitchFamily="34" charset="0"/>
              </a:rPr>
              <a:t>” winner, who receives a bigger prize such as a $50 gift card or tickets to an event. </a:t>
            </a:r>
          </a:p>
        </p:txBody>
      </p:sp>
      <p:pic>
        <p:nvPicPr>
          <p:cNvPr id="74" name="Picture 73" descr="A picture containing person, indoor, holding, orange&#10;&#10;Description automatically generated">
            <a:extLst>
              <a:ext uri="{FF2B5EF4-FFF2-40B4-BE49-F238E27FC236}">
                <a16:creationId xmlns:a16="http://schemas.microsoft.com/office/drawing/2014/main" id="{E52B7070-5836-4583-9513-ACD96219845C}"/>
              </a:ext>
            </a:extLst>
          </p:cNvPr>
          <p:cNvPicPr>
            <a:picLocks noChangeAspect="1"/>
          </p:cNvPicPr>
          <p:nvPr/>
        </p:nvPicPr>
        <p:blipFill>
          <a:blip r:embed="rId10"/>
          <a:stretch>
            <a:fillRect/>
          </a:stretch>
        </p:blipFill>
        <p:spPr>
          <a:xfrm>
            <a:off x="34165236" y="4102151"/>
            <a:ext cx="3665538" cy="4016088"/>
          </a:xfrm>
          <a:prstGeom prst="rect">
            <a:avLst/>
          </a:prstGeom>
        </p:spPr>
      </p:pic>
      <p:pic>
        <p:nvPicPr>
          <p:cNvPr id="10" name="Picture 9" descr="Two people standing in a room&#10;&#10;Description automatically generated">
            <a:extLst>
              <a:ext uri="{FF2B5EF4-FFF2-40B4-BE49-F238E27FC236}">
                <a16:creationId xmlns:a16="http://schemas.microsoft.com/office/drawing/2014/main" id="{5D95DAA1-D806-4BF4-B80D-5E06A9DA8C88}"/>
              </a:ext>
            </a:extLst>
          </p:cNvPr>
          <p:cNvPicPr>
            <a:picLocks noChangeAspect="1"/>
          </p:cNvPicPr>
          <p:nvPr/>
        </p:nvPicPr>
        <p:blipFill rotWithShape="1">
          <a:blip r:embed="rId11"/>
          <a:srcRect t="11889" b="8358"/>
          <a:stretch/>
        </p:blipFill>
        <p:spPr>
          <a:xfrm>
            <a:off x="38601936" y="4146656"/>
            <a:ext cx="3861274" cy="3895476"/>
          </a:xfrm>
          <a:prstGeom prst="rect">
            <a:avLst/>
          </a:prstGeom>
        </p:spPr>
      </p:pic>
      <p:pic>
        <p:nvPicPr>
          <p:cNvPr id="22" name="Picture 21" descr="A close up of a sign&#10;&#10;Description automatically generated">
            <a:extLst>
              <a:ext uri="{FF2B5EF4-FFF2-40B4-BE49-F238E27FC236}">
                <a16:creationId xmlns:a16="http://schemas.microsoft.com/office/drawing/2014/main" id="{88CA0EBD-5F54-461A-93AD-2576E2BD97A9}"/>
              </a:ext>
            </a:extLst>
          </p:cNvPr>
          <p:cNvPicPr>
            <a:picLocks noChangeAspect="1"/>
          </p:cNvPicPr>
          <p:nvPr/>
        </p:nvPicPr>
        <p:blipFill>
          <a:blip r:embed="rId12"/>
          <a:stretch>
            <a:fillRect/>
          </a:stretch>
        </p:blipFill>
        <p:spPr>
          <a:xfrm>
            <a:off x="35155849" y="10139785"/>
            <a:ext cx="5594788" cy="5580736"/>
          </a:xfrm>
          <a:prstGeom prst="rect">
            <a:avLst/>
          </a:prstGeom>
        </p:spPr>
      </p:pic>
    </p:spTree>
    <p:extLst>
      <p:ext uri="{BB962C8B-B14F-4D97-AF65-F5344CB8AC3E}">
        <p14:creationId xmlns:p14="http://schemas.microsoft.com/office/powerpoint/2010/main" val="3964181258"/>
      </p:ext>
    </p:extLst>
  </p:cSld>
  <p:clrMapOvr>
    <a:masterClrMapping/>
  </p:clrMapOvr>
</p:sld>
</file>

<file path=ppt/theme/theme1.xml><?xml version="1.0" encoding="utf-8"?>
<a:theme xmlns:a="http://schemas.openxmlformats.org/drawingml/2006/main" name="Poster Template 36x48 M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24A8E1BA9F8748B04D61026E015E75" ma:contentTypeVersion="4" ma:contentTypeDescription="Create a new document." ma:contentTypeScope="" ma:versionID="01b5f42df673d579316dbea525621913">
  <xsd:schema xmlns:xsd="http://www.w3.org/2001/XMLSchema" xmlns:xs="http://www.w3.org/2001/XMLSchema" xmlns:p="http://schemas.microsoft.com/office/2006/metadata/properties" xmlns:ns2="http://schemas.microsoft.com/sharepoint/v4" targetNamespace="http://schemas.microsoft.com/office/2006/metadata/properties" ma:root="true" ma:fieldsID="23c11eee0d542004c4a7d729835418c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459D54-5635-4F24-A50B-F70FEBBD99BD}"/>
</file>

<file path=customXml/itemProps2.xml><?xml version="1.0" encoding="utf-8"?>
<ds:datastoreItem xmlns:ds="http://schemas.openxmlformats.org/officeDocument/2006/customXml" ds:itemID="{85BA0A67-222D-42CA-BAEA-B8F993BA672E}"/>
</file>

<file path=customXml/itemProps3.xml><?xml version="1.0" encoding="utf-8"?>
<ds:datastoreItem xmlns:ds="http://schemas.openxmlformats.org/officeDocument/2006/customXml" ds:itemID="{E6203C94-7B99-4705-873B-769C261C4CAC}"/>
</file>

<file path=docProps/app.xml><?xml version="1.0" encoding="utf-8"?>
<Properties xmlns="http://schemas.openxmlformats.org/officeDocument/2006/extended-properties" xmlns:vt="http://schemas.openxmlformats.org/officeDocument/2006/docPropsVTypes">
  <Template>Poster_Template_48x36_Med</Template>
  <TotalTime>605</TotalTime>
  <Words>827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Poster Template 36x48 Med</vt:lpstr>
      <vt:lpstr>PowerPoint Presentation</vt:lpstr>
    </vt:vector>
  </TitlesOfParts>
  <Manager/>
  <Company>State of Missouri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Bland, Cara</dc:creator>
  <cp:keywords/>
  <dc:description>42 x 58 template</dc:description>
  <cp:lastModifiedBy>Deppeler, Kathleen</cp:lastModifiedBy>
  <cp:revision>30</cp:revision>
  <dcterms:created xsi:type="dcterms:W3CDTF">2020-01-06T17:11:32Z</dcterms:created>
  <dcterms:modified xsi:type="dcterms:W3CDTF">2020-03-09T18:16:23Z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sion">
    <vt:lpwstr>Marketing and Communications</vt:lpwstr>
  </property>
  <property fmtid="{D5CDD505-2E9C-101B-9397-08002B2CF9AE}" pid="3" name="ContentTypeId">
    <vt:lpwstr>0x0101000324A8E1BA9F8748B04D61026E015E75</vt:lpwstr>
  </property>
</Properties>
</file>