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63" r:id="rId5"/>
  </p:sldIdLst>
  <p:sldSz cx="32918400" cy="27432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00"/>
    <a:srgbClr val="90CB90"/>
    <a:srgbClr val="D1E3F1"/>
    <a:srgbClr val="2E3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94660"/>
  </p:normalViewPr>
  <p:slideViewPr>
    <p:cSldViewPr snapToGrid="0">
      <p:cViewPr varScale="1">
        <p:scale>
          <a:sx n="26" d="100"/>
          <a:sy n="26" d="100"/>
        </p:scale>
        <p:origin x="822" y="174"/>
      </p:cViewPr>
      <p:guideLst>
        <p:guide orient="horz" pos="8640"/>
        <p:guide pos="10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89452"/>
            <a:ext cx="24688800" cy="955040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4408152"/>
            <a:ext cx="24688800" cy="6623048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460500"/>
            <a:ext cx="709803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460500"/>
            <a:ext cx="20882610" cy="2324735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6838954"/>
            <a:ext cx="28392120" cy="11410948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8357854"/>
            <a:ext cx="28392120" cy="6000748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7302500"/>
            <a:ext cx="1399032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7302500"/>
            <a:ext cx="13990320" cy="17405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0502"/>
            <a:ext cx="28392120" cy="5302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6724652"/>
            <a:ext cx="13926025" cy="329564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10020300"/>
            <a:ext cx="13926025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6724652"/>
            <a:ext cx="13994608" cy="329564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10020300"/>
            <a:ext cx="13994608" cy="1473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28457" cy="4049486"/>
          </a:xfrm>
          <a:prstGeom prst="rect">
            <a:avLst/>
          </a:prstGeom>
          <a:solidFill>
            <a:srgbClr val="90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828800"/>
            <a:ext cx="10617040" cy="640080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949702"/>
            <a:ext cx="16664940" cy="194945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8229600"/>
            <a:ext cx="10617040" cy="1524635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828800"/>
            <a:ext cx="10617040" cy="640080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94608" y="3949702"/>
            <a:ext cx="16664940" cy="194945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8229600"/>
            <a:ext cx="10617040" cy="1524635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460502"/>
            <a:ext cx="2839212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7302500"/>
            <a:ext cx="2839212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5425402"/>
            <a:ext cx="740664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5425402"/>
            <a:ext cx="1110996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5425402"/>
            <a:ext cx="740664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70"/>
            <a:ext cx="32918400" cy="48582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32" y="515103"/>
            <a:ext cx="31608803" cy="2215991"/>
          </a:xfrm>
        </p:spPr>
        <p:txBody>
          <a:bodyPr/>
          <a:lstStyle/>
          <a:p>
            <a:pPr algn="ctr"/>
            <a:r>
              <a:rPr lang="en-US" sz="14400" dirty="0">
                <a:latin typeface="Arial Rounded MT Bold" panose="020F0704030504030204" pitchFamily="34" charset="0"/>
                <a:ea typeface="Malgun Gothic" panose="020B0503020000020004" pitchFamily="34" charset="-127"/>
              </a:rPr>
              <a:t>IBR Medication Pass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102" y="6076762"/>
            <a:ext cx="8109526" cy="28960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IBR started in 2018, We offer a non- restrictive person-centered rehabilitation program, Four Clients, Conduct our program with Tools of Choice 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519832" y="4697247"/>
            <a:ext cx="8109526" cy="10851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Agency Background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9030846" y="6034800"/>
            <a:ext cx="14791438" cy="14899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marL="342077" marR="1557544" algn="ctr" defTabSz="1497239">
              <a:lnSpc>
                <a:spcPts val="5403"/>
              </a:lnSpc>
              <a:spcBef>
                <a:spcPts val="8"/>
              </a:spcBef>
            </a:pP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969885" y="4698418"/>
            <a:ext cx="14823423" cy="10696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23773" y="6076762"/>
            <a:ext cx="8174796" cy="9618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we started med, errors were somewhat common since med errors are very rare at the IBR. </a:t>
            </a:r>
          </a:p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Constant coaching and new power points have created a system that our individuals are constantly being reminded of correct medication administration. </a:t>
            </a:r>
          </a:p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are consistent in making sure med passes are quiet. Only one person in the office and door remains shut until meds are ready to be passed. </a:t>
            </a:r>
          </a:p>
          <a:p>
            <a:pPr algn="ctr">
              <a:spcAft>
                <a:spcPts val="12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4223772" y="4682895"/>
            <a:ext cx="8122227" cy="10954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831" y="19535847"/>
            <a:ext cx="8019237" cy="7896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utilize color coded bins for the correct time.</a:t>
            </a:r>
          </a:p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Each medication bubble pack has the corresponding color for the time in which it should be passed.</a:t>
            </a:r>
          </a:p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Bins are still labeled with the correct times. </a:t>
            </a:r>
          </a:p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Cheat sheets on the Med cabinet door. </a:t>
            </a:r>
          </a:p>
          <a:p>
            <a:pPr marL="571500" indent="-5715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Everything is in order to the MAR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19832" y="18204963"/>
            <a:ext cx="8109526" cy="10696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Present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56109" y="15695068"/>
            <a:ext cx="8089890" cy="11225778"/>
            <a:chOff x="23827327" y="20597460"/>
            <a:chExt cx="8033260" cy="11320682"/>
          </a:xfrm>
          <a:solidFill>
            <a:schemeClr val="tx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5" name="TextBox 34"/>
            <p:cNvSpPr txBox="1"/>
            <p:nvPr/>
          </p:nvSpPr>
          <p:spPr>
            <a:xfrm>
              <a:off x="23827328" y="22051521"/>
              <a:ext cx="8033259" cy="986662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274320" rIns="274320" rtlCol="0" anchor="t" anchorCtr="0">
              <a:noAutofit/>
            </a:bodyPr>
            <a:lstStyle/>
            <a:p>
              <a:pPr marR="1557544" algn="ctr" defTabSz="1497239">
                <a:spcAft>
                  <a:spcPts val="1200"/>
                </a:spcAft>
              </a:pPr>
              <a:r>
                <a:rPr lang="en-US" sz="6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medication pass has shown to be very successful. We have made it a </a:t>
              </a:r>
              <a:r>
                <a:rPr lang="en-US" sz="6600" b="1" i="1" u="sng" dirty="0">
                  <a:solidFill>
                    <a:prstClr val="black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r>
                <a:rPr lang="en-US" sz="6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without a single med error. </a:t>
              </a:r>
              <a:endParaRPr lang="en-US" sz="6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23827327" y="20597460"/>
              <a:ext cx="8033260" cy="119544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5400" spc="187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Future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9832" y="10336790"/>
            <a:ext cx="8109526" cy="7606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marL="571500" lvl="0" indent="-571500" algn="ctr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implementing the medication pass in the way, we have now led to a  med errors.</a:t>
            </a:r>
          </a:p>
          <a:p>
            <a:pPr marL="571500" lvl="0" indent="-571500" algn="ctr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did not utilize a color-coding system. </a:t>
            </a:r>
          </a:p>
          <a:p>
            <a:pPr marL="571500" lvl="0" indent="-571500" algn="ctr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used Ziplock bags that were labeled with times. </a:t>
            </a:r>
          </a:p>
          <a:p>
            <a:pPr marL="571500" lvl="0" indent="-571500" algn="ctr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the L1MA training</a:t>
            </a:r>
          </a:p>
          <a:p>
            <a:pPr lvl="0" algn="ctr" defTabSz="914400">
              <a:spcAft>
                <a:spcPts val="1200"/>
              </a:spcAft>
              <a:defRPr/>
            </a:pPr>
            <a:endParaRPr lang="en-US" sz="4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19832" y="8972804"/>
            <a:ext cx="8109526" cy="106962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Past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001871" y="22195740"/>
            <a:ext cx="14791437" cy="4725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600" u="sng" dirty="0">
                <a:latin typeface="Arial Nova" panose="020B0504020202020204" pitchFamily="34" charset="0"/>
              </a:rPr>
              <a:t>C</a:t>
            </a:r>
            <a:r>
              <a:rPr lang="en-US" sz="6600" dirty="0">
                <a:latin typeface="Arial Nova" panose="020B0504020202020204" pitchFamily="34" charset="0"/>
              </a:rPr>
              <a:t>aring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600" u="sng" dirty="0">
                <a:latin typeface="Arial Nova" panose="020B0504020202020204" pitchFamily="34" charset="0"/>
              </a:rPr>
              <a:t>R</a:t>
            </a:r>
            <a:r>
              <a:rPr lang="en-US" sz="6600" dirty="0">
                <a:latin typeface="Arial Nova" panose="020B0504020202020204" pitchFamily="34" charset="0"/>
              </a:rPr>
              <a:t>espect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600" u="sng" dirty="0">
                <a:latin typeface="Arial Nova" panose="020B0504020202020204" pitchFamily="34" charset="0"/>
              </a:rPr>
              <a:t>I</a:t>
            </a:r>
            <a:r>
              <a:rPr lang="en-US" sz="6600" dirty="0">
                <a:latin typeface="Arial Nova" panose="020B0504020202020204" pitchFamily="34" charset="0"/>
              </a:rPr>
              <a:t>ntegrity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6600" u="sng" dirty="0">
                <a:latin typeface="Arial Nova" panose="020B0504020202020204" pitchFamily="34" charset="0"/>
              </a:rPr>
              <a:t>B</a:t>
            </a:r>
            <a:r>
              <a:rPr lang="en-US" sz="6600" dirty="0">
                <a:latin typeface="Arial Nova" panose="020B0504020202020204" pitchFamily="34" charset="0"/>
              </a:rPr>
              <a:t>elief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9001871" y="21098961"/>
            <a:ext cx="14791437" cy="10696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Agency </a:t>
            </a:r>
            <a:r>
              <a:rPr lang="en-US" sz="5400" spc="187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Core Values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5260" y="2731094"/>
            <a:ext cx="17275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Rolla IBR Compass Health Network 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aberkshire@compasshn.org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7D1CD-6D43-4240-B360-3158110A4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81663" y="22332952"/>
            <a:ext cx="10511645" cy="4583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E65737-4B9F-42DB-8E4E-B5C733EFD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7103" y="6007647"/>
            <a:ext cx="7240157" cy="8441551"/>
          </a:xfrm>
          <a:prstGeom prst="rect">
            <a:avLst/>
          </a:prstGeom>
        </p:spPr>
      </p:pic>
      <p:pic>
        <p:nvPicPr>
          <p:cNvPr id="9" name="Picture 8" descr="A picture containing text, indoor, vending machine, minibar&#10;&#10;Description automatically generated">
            <a:extLst>
              <a:ext uri="{FF2B5EF4-FFF2-40B4-BE49-F238E27FC236}">
                <a16:creationId xmlns:a16="http://schemas.microsoft.com/office/drawing/2014/main" id="{450AD212-A817-4B5B-9ACA-947F05A42C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60524" y="6690639"/>
            <a:ext cx="8815776" cy="7449791"/>
          </a:xfrm>
          <a:prstGeom prst="rect">
            <a:avLst/>
          </a:prstGeom>
        </p:spPr>
      </p:pic>
      <p:pic>
        <p:nvPicPr>
          <p:cNvPr id="11" name="Picture 10" descr="A picture containing text, indoor, table, worktable&#10;&#10;Description automatically generated">
            <a:extLst>
              <a:ext uri="{FF2B5EF4-FFF2-40B4-BE49-F238E27FC236}">
                <a16:creationId xmlns:a16="http://schemas.microsoft.com/office/drawing/2014/main" id="{A29324EA-87F7-4B71-B731-63E930D165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0287" y="14071428"/>
            <a:ext cx="6672357" cy="7427901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1FD28D49-1319-402D-9960-DA33C52724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64145" y="14169802"/>
            <a:ext cx="6491579" cy="736674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988C74-F45A-499E-AEC8-79E9A25F7F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154400" y="134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oster Template">
      <a:dk1>
        <a:sysClr val="windowText" lastClr="000000"/>
      </a:dk1>
      <a:lt1>
        <a:srgbClr val="DADFE0"/>
      </a:lt1>
      <a:dk2>
        <a:srgbClr val="CFC7D0"/>
      </a:dk2>
      <a:lt2>
        <a:srgbClr val="D5D4DB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4A8E1BA9F8748B04D61026E015E75" ma:contentTypeVersion="4" ma:contentTypeDescription="Create a new document." ma:contentTypeScope="" ma:versionID="01b5f42df673d579316dbea52562191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ED8505A6-FB03-4037-867C-32E6E57B52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1866B-D95B-4F7D-8A92-7FAD615A9696}"/>
</file>

<file path=customXml/itemProps3.xml><?xml version="1.0" encoding="utf-8"?>
<ds:datastoreItem xmlns:ds="http://schemas.openxmlformats.org/officeDocument/2006/customXml" ds:itemID="{4A96D646-FE3A-4434-8C3F-BEB1A84CC619}">
  <ds:schemaRefs>
    <ds:schemaRef ds:uri="http://purl.org/dc/terms/"/>
    <ds:schemaRef ds:uri="8b06a407-9452-4f67-bfa8-9851b1d6813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7172</TotalTime>
  <Words>232</Words>
  <Application>Microsoft Office PowerPoint</Application>
  <PresentationFormat>Custom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Arial</vt:lpstr>
      <vt:lpstr>Arial Nova</vt:lpstr>
      <vt:lpstr>Arial Rounded MT Bold</vt:lpstr>
      <vt:lpstr>Calibri</vt:lpstr>
      <vt:lpstr>Calibri Light</vt:lpstr>
      <vt:lpstr>Office Theme</vt:lpstr>
      <vt:lpstr>IBR Medication Pass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Crystal (FSD)</dc:creator>
  <cp:lastModifiedBy>Vuckovich, Heather</cp:lastModifiedBy>
  <cp:revision>106</cp:revision>
  <dcterms:created xsi:type="dcterms:W3CDTF">2019-09-30T15:56:51Z</dcterms:created>
  <dcterms:modified xsi:type="dcterms:W3CDTF">2021-05-18T18:34:43Z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0x0101000324A8E1BA9F8748B04D61026E015E75</vt:lpwstr>
  </property>
</Properties>
</file>