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sldIdLst>
    <p:sldId id="263" r:id="rId5"/>
  </p:sldIdLst>
  <p:sldSz cx="32918400" cy="27432000"/>
  <p:notesSz cx="9296400" cy="688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40">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200"/>
    <a:srgbClr val="90CB90"/>
    <a:srgbClr val="D1E3F1"/>
    <a:srgbClr val="2E3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765" autoAdjust="0"/>
    <p:restoredTop sz="94660"/>
  </p:normalViewPr>
  <p:slideViewPr>
    <p:cSldViewPr snapToGrid="0">
      <p:cViewPr varScale="1">
        <p:scale>
          <a:sx n="17" d="100"/>
          <a:sy n="17" d="100"/>
        </p:scale>
        <p:origin x="2106" y="126"/>
      </p:cViewPr>
      <p:guideLst>
        <p:guide orient="horz" pos="8640"/>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114800" y="4489452"/>
            <a:ext cx="24688800" cy="9550400"/>
          </a:xfrm>
        </p:spPr>
        <p:txBody>
          <a:bodyPr anchor="b"/>
          <a:lstStyle>
            <a:lvl1pPr algn="ctr">
              <a:defRPr sz="16200"/>
            </a:lvl1pPr>
          </a:lstStyle>
          <a:p>
            <a:r>
              <a:rPr lang="en-US"/>
              <a:t>Click to edit Master title style</a:t>
            </a:r>
          </a:p>
        </p:txBody>
      </p:sp>
      <p:sp>
        <p:nvSpPr>
          <p:cNvPr id="3" name="Subtitle 2"/>
          <p:cNvSpPr>
            <a:spLocks noGrp="1"/>
          </p:cNvSpPr>
          <p:nvPr>
            <p:ph type="subTitle" idx="1"/>
          </p:nvPr>
        </p:nvSpPr>
        <p:spPr>
          <a:xfrm>
            <a:off x="4114800" y="14408152"/>
            <a:ext cx="24688800" cy="6623048"/>
          </a:xfrm>
        </p:spPr>
        <p:txBody>
          <a:bodyPr/>
          <a:lstStyle>
            <a:lvl1pPr marL="0" indent="0" algn="ctr">
              <a:buNone/>
              <a:defRPr sz="6480"/>
            </a:lvl1pPr>
            <a:lvl2pPr marL="1234440" indent="0" algn="ctr">
              <a:buNone/>
              <a:defRPr sz="5400"/>
            </a:lvl2pPr>
            <a:lvl3pPr marL="2468880" indent="0" algn="ctr">
              <a:buNone/>
              <a:defRPr sz="4860"/>
            </a:lvl3pPr>
            <a:lvl4pPr marL="3703320" indent="0" algn="ctr">
              <a:buNone/>
              <a:defRPr sz="4320"/>
            </a:lvl4pPr>
            <a:lvl5pPr marL="4937760" indent="0" algn="ctr">
              <a:buNone/>
              <a:defRPr sz="4320"/>
            </a:lvl5pPr>
            <a:lvl6pPr marL="6172200" indent="0" algn="ctr">
              <a:buNone/>
              <a:defRPr sz="4320"/>
            </a:lvl6pPr>
            <a:lvl7pPr marL="7406640" indent="0" algn="ctr">
              <a:buNone/>
              <a:defRPr sz="4320"/>
            </a:lvl7pPr>
            <a:lvl8pPr marL="8641080" indent="0" algn="ctr">
              <a:buNone/>
              <a:defRPr sz="4320"/>
            </a:lvl8pPr>
            <a:lvl9pPr marL="9875520" indent="0" algn="ctr">
              <a:buNone/>
              <a:defRPr sz="4320"/>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6/2/2021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942872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6/2/2021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558020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0" y="1460500"/>
            <a:ext cx="7098030" cy="2324735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63140" y="1460500"/>
            <a:ext cx="20882610" cy="2324735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6/2/2021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11925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6/2/2021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89915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5" y="6838954"/>
            <a:ext cx="28392120" cy="11410948"/>
          </a:xfrm>
        </p:spPr>
        <p:txBody>
          <a:bodyPr anchor="b"/>
          <a:lstStyle>
            <a:lvl1pPr>
              <a:defRPr sz="16200"/>
            </a:lvl1pPr>
          </a:lstStyle>
          <a:p>
            <a:r>
              <a:rPr lang="en-US"/>
              <a:t>Click to edit Master title style</a:t>
            </a:r>
          </a:p>
        </p:txBody>
      </p:sp>
      <p:sp>
        <p:nvSpPr>
          <p:cNvPr id="3" name="Text Placeholder 2"/>
          <p:cNvSpPr>
            <a:spLocks noGrp="1"/>
          </p:cNvSpPr>
          <p:nvPr>
            <p:ph type="body" idx="1"/>
          </p:nvPr>
        </p:nvSpPr>
        <p:spPr>
          <a:xfrm>
            <a:off x="2245995" y="18357854"/>
            <a:ext cx="28392120" cy="6000748"/>
          </a:xfrm>
        </p:spPr>
        <p:txBody>
          <a:bodyPr/>
          <a:lstStyle>
            <a:lvl1pPr marL="0" indent="0">
              <a:buNone/>
              <a:defRPr sz="6480">
                <a:solidFill>
                  <a:schemeClr val="tx1">
                    <a:tint val="75000"/>
                  </a:schemeClr>
                </a:solidFill>
              </a:defRPr>
            </a:lvl1pPr>
            <a:lvl2pPr marL="1234440" indent="0">
              <a:buNone/>
              <a:defRPr sz="5400">
                <a:solidFill>
                  <a:schemeClr val="tx1">
                    <a:tint val="75000"/>
                  </a:schemeClr>
                </a:solidFill>
              </a:defRPr>
            </a:lvl2pPr>
            <a:lvl3pPr marL="2468880" indent="0">
              <a:buNone/>
              <a:defRPr sz="4860">
                <a:solidFill>
                  <a:schemeClr val="tx1">
                    <a:tint val="75000"/>
                  </a:schemeClr>
                </a:solidFill>
              </a:defRPr>
            </a:lvl3pPr>
            <a:lvl4pPr marL="3703320" indent="0">
              <a:buNone/>
              <a:defRPr sz="4320">
                <a:solidFill>
                  <a:schemeClr val="tx1">
                    <a:tint val="75000"/>
                  </a:schemeClr>
                </a:solidFill>
              </a:defRPr>
            </a:lvl4pPr>
            <a:lvl5pPr marL="4937760" indent="0">
              <a:buNone/>
              <a:defRPr sz="4320">
                <a:solidFill>
                  <a:schemeClr val="tx1">
                    <a:tint val="75000"/>
                  </a:schemeClr>
                </a:solidFill>
              </a:defRPr>
            </a:lvl5pPr>
            <a:lvl6pPr marL="6172200" indent="0">
              <a:buNone/>
              <a:defRPr sz="4320">
                <a:solidFill>
                  <a:schemeClr val="tx1">
                    <a:tint val="75000"/>
                  </a:schemeClr>
                </a:solidFill>
              </a:defRPr>
            </a:lvl6pPr>
            <a:lvl7pPr marL="7406640" indent="0">
              <a:buNone/>
              <a:defRPr sz="4320">
                <a:solidFill>
                  <a:schemeClr val="tx1">
                    <a:tint val="75000"/>
                  </a:schemeClr>
                </a:solidFill>
              </a:defRPr>
            </a:lvl7pPr>
            <a:lvl8pPr marL="8641080" indent="0">
              <a:buNone/>
              <a:defRPr sz="4320">
                <a:solidFill>
                  <a:schemeClr val="tx1">
                    <a:tint val="75000"/>
                  </a:schemeClr>
                </a:solidFill>
              </a:defRPr>
            </a:lvl8pPr>
            <a:lvl9pPr marL="9875520" indent="0">
              <a:buNone/>
              <a:defRPr sz="43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6/2/2021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178561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63140" y="7302500"/>
            <a:ext cx="13990320" cy="174053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664940" y="7302500"/>
            <a:ext cx="13990320" cy="174053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6/2/2021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607102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0502"/>
            <a:ext cx="28392120" cy="5302252"/>
          </a:xfrm>
        </p:spPr>
        <p:txBody>
          <a:bodyPr/>
          <a:lstStyle/>
          <a:p>
            <a:r>
              <a:rPr lang="en-US"/>
              <a:t>Click to edit Master title style</a:t>
            </a:r>
          </a:p>
        </p:txBody>
      </p:sp>
      <p:sp>
        <p:nvSpPr>
          <p:cNvPr id="3" name="Text Placeholder 2"/>
          <p:cNvSpPr>
            <a:spLocks noGrp="1"/>
          </p:cNvSpPr>
          <p:nvPr>
            <p:ph type="body" idx="1"/>
          </p:nvPr>
        </p:nvSpPr>
        <p:spPr>
          <a:xfrm>
            <a:off x="2267429" y="6724652"/>
            <a:ext cx="13926025" cy="3295648"/>
          </a:xfrm>
        </p:spPr>
        <p:txBody>
          <a:bodyPr anchor="b"/>
          <a:lstStyle>
            <a:lvl1pPr marL="0" indent="0">
              <a:buNone/>
              <a:defRPr sz="6480" b="1"/>
            </a:lvl1pPr>
            <a:lvl2pPr marL="1234440" indent="0">
              <a:buNone/>
              <a:defRPr sz="5400" b="1"/>
            </a:lvl2pPr>
            <a:lvl3pPr marL="2468880" indent="0">
              <a:buNone/>
              <a:defRPr sz="4860" b="1"/>
            </a:lvl3pPr>
            <a:lvl4pPr marL="3703320" indent="0">
              <a:buNone/>
              <a:defRPr sz="4320" b="1"/>
            </a:lvl4pPr>
            <a:lvl5pPr marL="4937760" indent="0">
              <a:buNone/>
              <a:defRPr sz="4320" b="1"/>
            </a:lvl5pPr>
            <a:lvl6pPr marL="6172200" indent="0">
              <a:buNone/>
              <a:defRPr sz="4320" b="1"/>
            </a:lvl6pPr>
            <a:lvl7pPr marL="7406640" indent="0">
              <a:buNone/>
              <a:defRPr sz="4320" b="1"/>
            </a:lvl7pPr>
            <a:lvl8pPr marL="8641080" indent="0">
              <a:buNone/>
              <a:defRPr sz="4320" b="1"/>
            </a:lvl8pPr>
            <a:lvl9pPr marL="9875520" indent="0">
              <a:buNone/>
              <a:defRPr sz="4320" b="1"/>
            </a:lvl9pPr>
          </a:lstStyle>
          <a:p>
            <a:pPr lvl="0"/>
            <a:r>
              <a:rPr lang="en-US"/>
              <a:t>Edit Master text styles</a:t>
            </a:r>
          </a:p>
        </p:txBody>
      </p:sp>
      <p:sp>
        <p:nvSpPr>
          <p:cNvPr id="4" name="Content Placeholder 3"/>
          <p:cNvSpPr>
            <a:spLocks noGrp="1"/>
          </p:cNvSpPr>
          <p:nvPr>
            <p:ph sz="half" idx="2"/>
          </p:nvPr>
        </p:nvSpPr>
        <p:spPr>
          <a:xfrm>
            <a:off x="2267429" y="10020300"/>
            <a:ext cx="13926025" cy="147383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664940" y="6724652"/>
            <a:ext cx="13994608" cy="3295648"/>
          </a:xfrm>
        </p:spPr>
        <p:txBody>
          <a:bodyPr anchor="b"/>
          <a:lstStyle>
            <a:lvl1pPr marL="0" indent="0">
              <a:buNone/>
              <a:defRPr sz="6480" b="1"/>
            </a:lvl1pPr>
            <a:lvl2pPr marL="1234440" indent="0">
              <a:buNone/>
              <a:defRPr sz="5400" b="1"/>
            </a:lvl2pPr>
            <a:lvl3pPr marL="2468880" indent="0">
              <a:buNone/>
              <a:defRPr sz="4860" b="1"/>
            </a:lvl3pPr>
            <a:lvl4pPr marL="3703320" indent="0">
              <a:buNone/>
              <a:defRPr sz="4320" b="1"/>
            </a:lvl4pPr>
            <a:lvl5pPr marL="4937760" indent="0">
              <a:buNone/>
              <a:defRPr sz="4320" b="1"/>
            </a:lvl5pPr>
            <a:lvl6pPr marL="6172200" indent="0">
              <a:buNone/>
              <a:defRPr sz="4320" b="1"/>
            </a:lvl6pPr>
            <a:lvl7pPr marL="7406640" indent="0">
              <a:buNone/>
              <a:defRPr sz="4320" b="1"/>
            </a:lvl7pPr>
            <a:lvl8pPr marL="8641080" indent="0">
              <a:buNone/>
              <a:defRPr sz="4320" b="1"/>
            </a:lvl8pPr>
            <a:lvl9pPr marL="9875520" indent="0">
              <a:buNone/>
              <a:defRPr sz="4320" b="1"/>
            </a:lvl9pPr>
          </a:lstStyle>
          <a:p>
            <a:pPr lvl="0"/>
            <a:r>
              <a:rPr lang="en-US"/>
              <a:t>Edit Master text styles</a:t>
            </a:r>
          </a:p>
        </p:txBody>
      </p:sp>
      <p:sp>
        <p:nvSpPr>
          <p:cNvPr id="6" name="Content Placeholder 5"/>
          <p:cNvSpPr>
            <a:spLocks noGrp="1"/>
          </p:cNvSpPr>
          <p:nvPr>
            <p:ph sz="quarter" idx="4"/>
          </p:nvPr>
        </p:nvSpPr>
        <p:spPr>
          <a:xfrm>
            <a:off x="16664940" y="10020300"/>
            <a:ext cx="13994608" cy="147383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6/2/2021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16282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6/2/2021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
        <p:nvSpPr>
          <p:cNvPr id="6" name="Rectangle 5"/>
          <p:cNvSpPr/>
          <p:nvPr userDrawn="1"/>
        </p:nvSpPr>
        <p:spPr>
          <a:xfrm>
            <a:off x="0" y="0"/>
            <a:ext cx="4528457" cy="4049486"/>
          </a:xfrm>
          <a:prstGeom prst="rect">
            <a:avLst/>
          </a:prstGeom>
          <a:solidFill>
            <a:srgbClr val="90CB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1174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6/2/2021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094541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9" y="1828800"/>
            <a:ext cx="10617040" cy="6400800"/>
          </a:xfrm>
        </p:spPr>
        <p:txBody>
          <a:bodyPr anchor="b"/>
          <a:lstStyle>
            <a:lvl1pPr>
              <a:defRPr sz="8640"/>
            </a:lvl1pPr>
          </a:lstStyle>
          <a:p>
            <a:r>
              <a:rPr lang="en-US"/>
              <a:t>Click to edit Master title style</a:t>
            </a:r>
          </a:p>
        </p:txBody>
      </p:sp>
      <p:sp>
        <p:nvSpPr>
          <p:cNvPr id="3" name="Content Placeholder 2"/>
          <p:cNvSpPr>
            <a:spLocks noGrp="1"/>
          </p:cNvSpPr>
          <p:nvPr>
            <p:ph idx="1"/>
          </p:nvPr>
        </p:nvSpPr>
        <p:spPr>
          <a:xfrm>
            <a:off x="13994608" y="3949702"/>
            <a:ext cx="16664940" cy="19494500"/>
          </a:xfrm>
        </p:spPr>
        <p:txBody>
          <a:bodyPr/>
          <a:lstStyle>
            <a:lvl1pPr>
              <a:defRPr sz="8640"/>
            </a:lvl1pPr>
            <a:lvl2pPr>
              <a:defRPr sz="7560"/>
            </a:lvl2pPr>
            <a:lvl3pPr>
              <a:defRPr sz="6480"/>
            </a:lvl3pPr>
            <a:lvl4pPr>
              <a:defRPr sz="5400"/>
            </a:lvl4pPr>
            <a:lvl5pPr>
              <a:defRPr sz="5400"/>
            </a:lvl5pPr>
            <a:lvl6pPr>
              <a:defRPr sz="5400"/>
            </a:lvl6pPr>
            <a:lvl7pPr>
              <a:defRPr sz="5400"/>
            </a:lvl7pPr>
            <a:lvl8pPr>
              <a:defRPr sz="5400"/>
            </a:lvl8pPr>
            <a:lvl9pPr>
              <a:defRPr sz="5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67429" y="8229600"/>
            <a:ext cx="10617040" cy="15246352"/>
          </a:xfrm>
        </p:spPr>
        <p:txBody>
          <a:bodyPr/>
          <a:lstStyle>
            <a:lvl1pPr marL="0" indent="0">
              <a:buNone/>
              <a:defRPr sz="4320"/>
            </a:lvl1pPr>
            <a:lvl2pPr marL="1234440" indent="0">
              <a:buNone/>
              <a:defRPr sz="3780"/>
            </a:lvl2pPr>
            <a:lvl3pPr marL="2468880" indent="0">
              <a:buNone/>
              <a:defRPr sz="3240"/>
            </a:lvl3pPr>
            <a:lvl4pPr marL="3703320" indent="0">
              <a:buNone/>
              <a:defRPr sz="2700"/>
            </a:lvl4pPr>
            <a:lvl5pPr marL="4937760" indent="0">
              <a:buNone/>
              <a:defRPr sz="2700"/>
            </a:lvl5pPr>
            <a:lvl6pPr marL="6172200" indent="0">
              <a:buNone/>
              <a:defRPr sz="2700"/>
            </a:lvl6pPr>
            <a:lvl7pPr marL="7406640" indent="0">
              <a:buNone/>
              <a:defRPr sz="2700"/>
            </a:lvl7pPr>
            <a:lvl8pPr marL="8641080" indent="0">
              <a:buNone/>
              <a:defRPr sz="2700"/>
            </a:lvl8pPr>
            <a:lvl9pPr marL="9875520" indent="0">
              <a:buNone/>
              <a:defRPr sz="27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6/2/2021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9721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9" y="1828800"/>
            <a:ext cx="10617040" cy="6400800"/>
          </a:xfrm>
        </p:spPr>
        <p:txBody>
          <a:bodyPr anchor="b"/>
          <a:lstStyle>
            <a:lvl1pPr>
              <a:defRPr sz="8640"/>
            </a:lvl1pPr>
          </a:lstStyle>
          <a:p>
            <a:r>
              <a:rPr lang="en-US"/>
              <a:t>Click to edit Master title style</a:t>
            </a:r>
          </a:p>
        </p:txBody>
      </p:sp>
      <p:sp>
        <p:nvSpPr>
          <p:cNvPr id="3" name="Picture Placeholder 2"/>
          <p:cNvSpPr>
            <a:spLocks noGrp="1"/>
          </p:cNvSpPr>
          <p:nvPr>
            <p:ph type="pic" idx="1"/>
          </p:nvPr>
        </p:nvSpPr>
        <p:spPr>
          <a:xfrm>
            <a:off x="13994608" y="3949702"/>
            <a:ext cx="16664940" cy="19494500"/>
          </a:xfrm>
        </p:spPr>
        <p:txBody>
          <a:bodyPr/>
          <a:lstStyle>
            <a:lvl1pPr marL="0" indent="0">
              <a:buNone/>
              <a:defRPr sz="8640"/>
            </a:lvl1pPr>
            <a:lvl2pPr marL="1234440" indent="0">
              <a:buNone/>
              <a:defRPr sz="7560"/>
            </a:lvl2pPr>
            <a:lvl3pPr marL="2468880" indent="0">
              <a:buNone/>
              <a:defRPr sz="6480"/>
            </a:lvl3pPr>
            <a:lvl4pPr marL="3703320" indent="0">
              <a:buNone/>
              <a:defRPr sz="5400"/>
            </a:lvl4pPr>
            <a:lvl5pPr marL="4937760" indent="0">
              <a:buNone/>
              <a:defRPr sz="5400"/>
            </a:lvl5pPr>
            <a:lvl6pPr marL="6172200" indent="0">
              <a:buNone/>
              <a:defRPr sz="5400"/>
            </a:lvl6pPr>
            <a:lvl7pPr marL="7406640" indent="0">
              <a:buNone/>
              <a:defRPr sz="5400"/>
            </a:lvl7pPr>
            <a:lvl8pPr marL="8641080" indent="0">
              <a:buNone/>
              <a:defRPr sz="5400"/>
            </a:lvl8pPr>
            <a:lvl9pPr marL="9875520" indent="0">
              <a:buNone/>
              <a:defRPr sz="5400"/>
            </a:lvl9pPr>
          </a:lstStyle>
          <a:p>
            <a:endParaRPr lang="en-US"/>
          </a:p>
        </p:txBody>
      </p:sp>
      <p:sp>
        <p:nvSpPr>
          <p:cNvPr id="4" name="Text Placeholder 3"/>
          <p:cNvSpPr>
            <a:spLocks noGrp="1"/>
          </p:cNvSpPr>
          <p:nvPr>
            <p:ph type="body" sz="half" idx="2"/>
          </p:nvPr>
        </p:nvSpPr>
        <p:spPr>
          <a:xfrm>
            <a:off x="2267429" y="8229600"/>
            <a:ext cx="10617040" cy="15246352"/>
          </a:xfrm>
        </p:spPr>
        <p:txBody>
          <a:bodyPr/>
          <a:lstStyle>
            <a:lvl1pPr marL="0" indent="0">
              <a:buNone/>
              <a:defRPr sz="4320"/>
            </a:lvl1pPr>
            <a:lvl2pPr marL="1234440" indent="0">
              <a:buNone/>
              <a:defRPr sz="3780"/>
            </a:lvl2pPr>
            <a:lvl3pPr marL="2468880" indent="0">
              <a:buNone/>
              <a:defRPr sz="3240"/>
            </a:lvl3pPr>
            <a:lvl4pPr marL="3703320" indent="0">
              <a:buNone/>
              <a:defRPr sz="2700"/>
            </a:lvl4pPr>
            <a:lvl5pPr marL="4937760" indent="0">
              <a:buNone/>
              <a:defRPr sz="2700"/>
            </a:lvl5pPr>
            <a:lvl6pPr marL="6172200" indent="0">
              <a:buNone/>
              <a:defRPr sz="2700"/>
            </a:lvl6pPr>
            <a:lvl7pPr marL="7406640" indent="0">
              <a:buNone/>
              <a:defRPr sz="2700"/>
            </a:lvl7pPr>
            <a:lvl8pPr marL="8641080" indent="0">
              <a:buNone/>
              <a:defRPr sz="2700"/>
            </a:lvl8pPr>
            <a:lvl9pPr marL="9875520" indent="0">
              <a:buNone/>
              <a:defRPr sz="27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6/2/2021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265691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1460502"/>
            <a:ext cx="28392120" cy="530225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63140" y="7302500"/>
            <a:ext cx="28392120" cy="1740535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63140" y="25425402"/>
            <a:ext cx="7406640" cy="1460500"/>
          </a:xfrm>
          <a:prstGeom prst="rect">
            <a:avLst/>
          </a:prstGeom>
        </p:spPr>
        <p:txBody>
          <a:bodyPr vert="horz" lIns="91440" tIns="45720" rIns="91440" bIns="45720" rtlCol="0" anchor="ctr"/>
          <a:lstStyle>
            <a:lvl1pPr algn="l">
              <a:defRPr sz="3240">
                <a:solidFill>
                  <a:schemeClr val="tx1">
                    <a:tint val="75000"/>
                  </a:schemeClr>
                </a:solidFill>
              </a:defRPr>
            </a:lvl1pPr>
          </a:lstStyle>
          <a:p>
            <a:fld id="{1D8BD707-D9CF-40AE-B4C6-C98DA3205C09}" type="datetimeFigureOut">
              <a:rPr lang="en-US" smtClean="0"/>
              <a:t>6/2/2021</a:t>
            </a:fld>
            <a:endParaRPr lang="en-US"/>
          </a:p>
        </p:txBody>
      </p:sp>
      <p:sp>
        <p:nvSpPr>
          <p:cNvPr id="5" name="Footer Placeholder 4"/>
          <p:cNvSpPr>
            <a:spLocks noGrp="1"/>
          </p:cNvSpPr>
          <p:nvPr>
            <p:ph type="ftr" sz="quarter" idx="3"/>
          </p:nvPr>
        </p:nvSpPr>
        <p:spPr>
          <a:xfrm>
            <a:off x="10904220" y="25425402"/>
            <a:ext cx="11109960" cy="1460500"/>
          </a:xfrm>
          <a:prstGeom prst="rect">
            <a:avLst/>
          </a:prstGeom>
        </p:spPr>
        <p:txBody>
          <a:bodyPr vert="horz" lIns="91440" tIns="45720" rIns="91440" bIns="45720" rtlCol="0" anchor="ctr"/>
          <a:lstStyle>
            <a:lvl1pPr algn="ctr">
              <a:defRPr sz="32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25425402"/>
            <a:ext cx="7406640" cy="1460500"/>
          </a:xfrm>
          <a:prstGeom prst="rect">
            <a:avLst/>
          </a:prstGeom>
        </p:spPr>
        <p:txBody>
          <a:bodyPr vert="horz" lIns="91440" tIns="45720" rIns="91440" bIns="45720" rtlCol="0" anchor="ctr"/>
          <a:lstStyle>
            <a:lvl1pPr algn="r">
              <a:defRPr sz="3240">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428375471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2468880" rtl="0" eaLnBrk="1" latinLnBrk="0" hangingPunct="1">
        <a:lnSpc>
          <a:spcPct val="90000"/>
        </a:lnSpc>
        <a:spcBef>
          <a:spcPct val="0"/>
        </a:spcBef>
        <a:buNone/>
        <a:defRPr sz="11880" kern="1200">
          <a:solidFill>
            <a:schemeClr val="tx1"/>
          </a:solidFill>
          <a:latin typeface="+mj-lt"/>
          <a:ea typeface="+mj-ea"/>
          <a:cs typeface="+mj-cs"/>
        </a:defRPr>
      </a:lvl1pPr>
    </p:titleStyle>
    <p:bodyStyle>
      <a:lvl1pPr marL="617220" indent="-617220" algn="l" defTabSz="2468880" rtl="0" eaLnBrk="1" latinLnBrk="0" hangingPunct="1">
        <a:lnSpc>
          <a:spcPct val="90000"/>
        </a:lnSpc>
        <a:spcBef>
          <a:spcPts val="2700"/>
        </a:spcBef>
        <a:buFont typeface="Arial" panose="020B0604020202020204" pitchFamily="34" charset="0"/>
        <a:buChar char="•"/>
        <a:defRPr sz="7560" kern="1200">
          <a:solidFill>
            <a:schemeClr val="tx1"/>
          </a:solidFill>
          <a:latin typeface="+mn-lt"/>
          <a:ea typeface="+mn-ea"/>
          <a:cs typeface="+mn-cs"/>
        </a:defRPr>
      </a:lvl1pPr>
      <a:lvl2pPr marL="1851660" indent="-617220" algn="l" defTabSz="2468880" rtl="0" eaLnBrk="1" latinLnBrk="0" hangingPunct="1">
        <a:lnSpc>
          <a:spcPct val="90000"/>
        </a:lnSpc>
        <a:spcBef>
          <a:spcPts val="1350"/>
        </a:spcBef>
        <a:buFont typeface="Arial" panose="020B0604020202020204" pitchFamily="34" charset="0"/>
        <a:buChar char="•"/>
        <a:defRPr sz="6480" kern="1200">
          <a:solidFill>
            <a:schemeClr val="tx1"/>
          </a:solidFill>
          <a:latin typeface="+mn-lt"/>
          <a:ea typeface="+mn-ea"/>
          <a:cs typeface="+mn-cs"/>
        </a:defRPr>
      </a:lvl2pPr>
      <a:lvl3pPr marL="3086100" indent="-617220" algn="l" defTabSz="2468880" rtl="0" eaLnBrk="1" latinLnBrk="0" hangingPunct="1">
        <a:lnSpc>
          <a:spcPct val="90000"/>
        </a:lnSpc>
        <a:spcBef>
          <a:spcPts val="1350"/>
        </a:spcBef>
        <a:buFont typeface="Arial" panose="020B0604020202020204" pitchFamily="34" charset="0"/>
        <a:buChar char="•"/>
        <a:defRPr sz="5400" kern="1200">
          <a:solidFill>
            <a:schemeClr val="tx1"/>
          </a:solidFill>
          <a:latin typeface="+mn-lt"/>
          <a:ea typeface="+mn-ea"/>
          <a:cs typeface="+mn-cs"/>
        </a:defRPr>
      </a:lvl3pPr>
      <a:lvl4pPr marL="43205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4pPr>
      <a:lvl5pPr marL="555498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5pPr>
      <a:lvl6pPr marL="678942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6pPr>
      <a:lvl7pPr marL="802386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7pPr>
      <a:lvl8pPr marL="925830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8pPr>
      <a:lvl9pPr marL="104927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9pPr>
    </p:bodyStyle>
    <p:otherStyle>
      <a:defPPr>
        <a:defRPr lang="en-US"/>
      </a:defPPr>
      <a:lvl1pPr marL="0" algn="l" defTabSz="2468880" rtl="0" eaLnBrk="1" latinLnBrk="0" hangingPunct="1">
        <a:defRPr sz="4860" kern="1200">
          <a:solidFill>
            <a:schemeClr val="tx1"/>
          </a:solidFill>
          <a:latin typeface="+mn-lt"/>
          <a:ea typeface="+mn-ea"/>
          <a:cs typeface="+mn-cs"/>
        </a:defRPr>
      </a:lvl1pPr>
      <a:lvl2pPr marL="1234440" algn="l" defTabSz="2468880" rtl="0" eaLnBrk="1" latinLnBrk="0" hangingPunct="1">
        <a:defRPr sz="4860" kern="1200">
          <a:solidFill>
            <a:schemeClr val="tx1"/>
          </a:solidFill>
          <a:latin typeface="+mn-lt"/>
          <a:ea typeface="+mn-ea"/>
          <a:cs typeface="+mn-cs"/>
        </a:defRPr>
      </a:lvl2pPr>
      <a:lvl3pPr marL="2468880" algn="l" defTabSz="2468880" rtl="0" eaLnBrk="1" latinLnBrk="0" hangingPunct="1">
        <a:defRPr sz="4860" kern="1200">
          <a:solidFill>
            <a:schemeClr val="tx1"/>
          </a:solidFill>
          <a:latin typeface="+mn-lt"/>
          <a:ea typeface="+mn-ea"/>
          <a:cs typeface="+mn-cs"/>
        </a:defRPr>
      </a:lvl3pPr>
      <a:lvl4pPr marL="3703320" algn="l" defTabSz="2468880" rtl="0" eaLnBrk="1" latinLnBrk="0" hangingPunct="1">
        <a:defRPr sz="4860" kern="1200">
          <a:solidFill>
            <a:schemeClr val="tx1"/>
          </a:solidFill>
          <a:latin typeface="+mn-lt"/>
          <a:ea typeface="+mn-ea"/>
          <a:cs typeface="+mn-cs"/>
        </a:defRPr>
      </a:lvl4pPr>
      <a:lvl5pPr marL="4937760" algn="l" defTabSz="2468880" rtl="0" eaLnBrk="1" latinLnBrk="0" hangingPunct="1">
        <a:defRPr sz="4860" kern="1200">
          <a:solidFill>
            <a:schemeClr val="tx1"/>
          </a:solidFill>
          <a:latin typeface="+mn-lt"/>
          <a:ea typeface="+mn-ea"/>
          <a:cs typeface="+mn-cs"/>
        </a:defRPr>
      </a:lvl5pPr>
      <a:lvl6pPr marL="6172200" algn="l" defTabSz="2468880" rtl="0" eaLnBrk="1" latinLnBrk="0" hangingPunct="1">
        <a:defRPr sz="4860" kern="1200">
          <a:solidFill>
            <a:schemeClr val="tx1"/>
          </a:solidFill>
          <a:latin typeface="+mn-lt"/>
          <a:ea typeface="+mn-ea"/>
          <a:cs typeface="+mn-cs"/>
        </a:defRPr>
      </a:lvl6pPr>
      <a:lvl7pPr marL="7406640" algn="l" defTabSz="2468880" rtl="0" eaLnBrk="1" latinLnBrk="0" hangingPunct="1">
        <a:defRPr sz="4860" kern="1200">
          <a:solidFill>
            <a:schemeClr val="tx1"/>
          </a:solidFill>
          <a:latin typeface="+mn-lt"/>
          <a:ea typeface="+mn-ea"/>
          <a:cs typeface="+mn-cs"/>
        </a:defRPr>
      </a:lvl7pPr>
      <a:lvl8pPr marL="8641080" algn="l" defTabSz="2468880" rtl="0" eaLnBrk="1" latinLnBrk="0" hangingPunct="1">
        <a:defRPr sz="4860" kern="1200">
          <a:solidFill>
            <a:schemeClr val="tx1"/>
          </a:solidFill>
          <a:latin typeface="+mn-lt"/>
          <a:ea typeface="+mn-ea"/>
          <a:cs typeface="+mn-cs"/>
        </a:defRPr>
      </a:lvl8pPr>
      <a:lvl9pPr marL="9875520" algn="l" defTabSz="2468880" rtl="0" eaLnBrk="1" latinLnBrk="0" hangingPunct="1">
        <a:defRPr sz="48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4570"/>
            <a:ext cx="32918400" cy="4858227"/>
          </a:xfrm>
          <a:prstGeom prst="rect">
            <a:avLst/>
          </a:prstGeom>
          <a:blipFill>
            <a:blip r:embed="rId5"/>
            <a:tile tx="0" ty="0" sx="100000" sy="100000" flip="none" algn="tl"/>
          </a:blipFill>
        </p:spPr>
      </p:pic>
      <p:sp>
        <p:nvSpPr>
          <p:cNvPr id="2" name="Title 1"/>
          <p:cNvSpPr>
            <a:spLocks noGrp="1"/>
          </p:cNvSpPr>
          <p:nvPr>
            <p:ph type="title"/>
          </p:nvPr>
        </p:nvSpPr>
        <p:spPr>
          <a:xfrm>
            <a:off x="519832" y="515103"/>
            <a:ext cx="31608803" cy="2215991"/>
          </a:xfrm>
        </p:spPr>
        <p:txBody>
          <a:bodyPr/>
          <a:lstStyle/>
          <a:p>
            <a:pPr algn="ctr"/>
            <a:r>
              <a:rPr lang="en-US" sz="14400" dirty="0">
                <a:latin typeface="Arial Rounded MT Bold" panose="020F0704030504030204" pitchFamily="34" charset="0"/>
                <a:ea typeface="Malgun Gothic" panose="020B0503020000020004" pitchFamily="34" charset="-127"/>
              </a:rPr>
              <a:t>“Talk Data To Me”</a:t>
            </a:r>
          </a:p>
        </p:txBody>
      </p:sp>
      <p:sp>
        <p:nvSpPr>
          <p:cNvPr id="39" name="TextBox 38"/>
          <p:cNvSpPr txBox="1"/>
          <p:nvPr/>
        </p:nvSpPr>
        <p:spPr>
          <a:xfrm>
            <a:off x="519832" y="6170073"/>
            <a:ext cx="8109526" cy="2813342"/>
          </a:xfrm>
          <a:prstGeom prst="rect">
            <a:avLst/>
          </a:prstGeom>
          <a:solidFill>
            <a:schemeClr val="tx2">
              <a:lumMod val="20000"/>
              <a:lumOff val="80000"/>
            </a:schemeClr>
          </a:solidFill>
          <a:ln>
            <a:solidFill>
              <a:schemeClr val="tx1"/>
            </a:solidFill>
          </a:ln>
        </p:spPr>
        <p:txBody>
          <a:bodyPr wrap="square" lIns="274320" rIns="274320" rtlCol="0" anchor="t" anchorCtr="0">
            <a:noAutofit/>
          </a:bodyPr>
          <a:lstStyle/>
          <a:p>
            <a:pPr marL="342077" marR="1557544" defTabSz="1497239"/>
            <a:r>
              <a:rPr lang="en-US" sz="3600" dirty="0"/>
              <a:t>ICAN is a 501(c), not for profit, agency dedicated to serving individuals who have developmental disabilities.  </a:t>
            </a:r>
            <a:endParaRPr lang="en-US" sz="3600" dirty="0">
              <a:solidFill>
                <a:prstClr val="black"/>
              </a:solidFill>
              <a:latin typeface="Arial" panose="020B0604020202020204" pitchFamily="34" charset="0"/>
              <a:cs typeface="Arial" panose="020B0604020202020204" pitchFamily="34" charset="0"/>
            </a:endParaRPr>
          </a:p>
        </p:txBody>
      </p:sp>
      <p:sp>
        <p:nvSpPr>
          <p:cNvPr id="16" name="TextBox 15"/>
          <p:cNvSpPr txBox="1"/>
          <p:nvPr/>
        </p:nvSpPr>
        <p:spPr>
          <a:xfrm flipH="1">
            <a:off x="519832" y="4697247"/>
            <a:ext cx="8109526" cy="1085156"/>
          </a:xfrm>
          <a:prstGeom prst="rect">
            <a:avLst/>
          </a:prstGeom>
          <a:solidFill>
            <a:schemeClr val="bg2">
              <a:lumMod val="50000"/>
            </a:schemeClr>
          </a:solidFill>
          <a:ln>
            <a:solidFill>
              <a:schemeClr val="tx1"/>
            </a:solidFill>
          </a:ln>
        </p:spPr>
        <p:txBody>
          <a:bodyPr wrap="square" rtlCol="0" anchor="ctr" anchorCtr="1">
            <a:noAutofit/>
          </a:bodyPr>
          <a:lstStyle/>
          <a:p>
            <a:pPr algn="ctr"/>
            <a:r>
              <a:rPr lang="en-US" sz="5400" spc="187" dirty="0">
                <a:solidFill>
                  <a:srgbClr val="FFFFFF"/>
                </a:solidFill>
                <a:latin typeface="Arial Rounded MT Bold" panose="020F0704030504030204" pitchFamily="34" charset="0"/>
                <a:ea typeface="Malgun Gothic" panose="020B0503020000020004" pitchFamily="34" charset="-127"/>
                <a:cs typeface="Arial" panose="020B0604020202020204" pitchFamily="34" charset="0"/>
              </a:rPr>
              <a:t>Agency Background</a:t>
            </a:r>
          </a:p>
        </p:txBody>
      </p:sp>
      <p:sp>
        <p:nvSpPr>
          <p:cNvPr id="32" name="TextBox 31"/>
          <p:cNvSpPr txBox="1"/>
          <p:nvPr/>
        </p:nvSpPr>
        <p:spPr>
          <a:xfrm flipH="1">
            <a:off x="8998508" y="6172011"/>
            <a:ext cx="14791438" cy="14899797"/>
          </a:xfrm>
          <a:prstGeom prst="rect">
            <a:avLst/>
          </a:prstGeom>
          <a:solidFill>
            <a:schemeClr val="tx2">
              <a:lumMod val="20000"/>
              <a:lumOff val="80000"/>
            </a:schemeClr>
          </a:solidFill>
          <a:ln>
            <a:solidFill>
              <a:schemeClr val="tx1"/>
            </a:solidFill>
          </a:ln>
        </p:spPr>
        <p:txBody>
          <a:bodyPr wrap="square" rtlCol="0" anchor="ctr" anchorCtr="0">
            <a:noAutofit/>
          </a:bodyPr>
          <a:lstStyle/>
          <a:p>
            <a:pPr marL="684977" marR="1557544" indent="-342900" defTabSz="1497239">
              <a:buFont typeface="Arial" panose="020B0604020202020204" pitchFamily="34" charset="0"/>
              <a:buChar char="•"/>
            </a:pPr>
            <a:r>
              <a:rPr lang="en-US" sz="6600" dirty="0">
                <a:solidFill>
                  <a:prstClr val="black"/>
                </a:solidFill>
                <a:latin typeface="Arial" panose="020B0604020202020204" pitchFamily="34" charset="0"/>
                <a:cs typeface="Arial" panose="020B0604020202020204" pitchFamily="34" charset="0"/>
              </a:rPr>
              <a:t>Quarterly Outcomes</a:t>
            </a:r>
          </a:p>
          <a:p>
            <a:pPr marL="684977" marR="1557544" indent="-342900" defTabSz="1497239">
              <a:buFont typeface="Arial" panose="020B0604020202020204" pitchFamily="34" charset="0"/>
              <a:buChar char="•"/>
            </a:pPr>
            <a:r>
              <a:rPr lang="en-US" sz="6600" dirty="0">
                <a:solidFill>
                  <a:prstClr val="black"/>
                </a:solidFill>
                <a:latin typeface="Arial" panose="020B0604020202020204" pitchFamily="34" charset="0"/>
                <a:cs typeface="Arial" panose="020B0604020202020204" pitchFamily="34" charset="0"/>
              </a:rPr>
              <a:t>Surveys</a:t>
            </a:r>
          </a:p>
          <a:p>
            <a:pPr marL="684977" marR="1557544" indent="-342900" defTabSz="1497239">
              <a:buFont typeface="Arial" panose="020B0604020202020204" pitchFamily="34" charset="0"/>
              <a:buChar char="•"/>
            </a:pPr>
            <a:r>
              <a:rPr lang="en-US" sz="6600" dirty="0">
                <a:solidFill>
                  <a:prstClr val="black"/>
                </a:solidFill>
                <a:latin typeface="Arial" panose="020B0604020202020204" pitchFamily="34" charset="0"/>
                <a:cs typeface="Arial" panose="020B0604020202020204" pitchFamily="34" charset="0"/>
              </a:rPr>
              <a:t>Brag Tags/Cheers for Peers</a:t>
            </a:r>
          </a:p>
          <a:p>
            <a:pPr marL="684977" marR="1557544" indent="-342900" defTabSz="1497239">
              <a:buFont typeface="Arial" panose="020B0604020202020204" pitchFamily="34" charset="0"/>
              <a:buChar char="•"/>
            </a:pPr>
            <a:r>
              <a:rPr lang="en-US" sz="6600" dirty="0">
                <a:solidFill>
                  <a:prstClr val="black"/>
                </a:solidFill>
                <a:latin typeface="Arial" panose="020B0604020202020204" pitchFamily="34" charset="0"/>
                <a:cs typeface="Arial" panose="020B0604020202020204" pitchFamily="34" charset="0"/>
              </a:rPr>
              <a:t>Staff assessments</a:t>
            </a:r>
          </a:p>
          <a:p>
            <a:pPr marL="684977" marR="1557544" indent="-342900" defTabSz="1497239">
              <a:buFont typeface="Arial" panose="020B0604020202020204" pitchFamily="34" charset="0"/>
              <a:buChar char="•"/>
            </a:pPr>
            <a:r>
              <a:rPr lang="en-US" sz="6600" dirty="0">
                <a:solidFill>
                  <a:prstClr val="black"/>
                </a:solidFill>
                <a:latin typeface="Arial" panose="020B0604020202020204" pitchFamily="34" charset="0"/>
                <a:cs typeface="Arial" panose="020B0604020202020204" pitchFamily="34" charset="0"/>
              </a:rPr>
              <a:t>Yearly Annual Satisfaction Survey</a:t>
            </a:r>
          </a:p>
          <a:p>
            <a:pPr marL="342077" marR="1557544" algn="ctr" defTabSz="1497239">
              <a:lnSpc>
                <a:spcPts val="5403"/>
              </a:lnSpc>
              <a:spcBef>
                <a:spcPts val="8"/>
              </a:spcBef>
            </a:pPr>
            <a:endParaRPr lang="en-US" sz="6600" dirty="0">
              <a:solidFill>
                <a:prstClr val="black"/>
              </a:solidFill>
              <a:latin typeface="Arial" panose="020B0604020202020204" pitchFamily="34" charset="0"/>
              <a:cs typeface="Arial" panose="020B0604020202020204" pitchFamily="34" charset="0"/>
            </a:endParaRPr>
          </a:p>
          <a:p>
            <a:pPr marL="342077" marR="1557544" algn="ctr" defTabSz="1497239">
              <a:lnSpc>
                <a:spcPts val="5403"/>
              </a:lnSpc>
              <a:spcBef>
                <a:spcPts val="8"/>
              </a:spcBef>
            </a:pPr>
            <a:endParaRPr lang="en-US" sz="6600" dirty="0">
              <a:solidFill>
                <a:prstClr val="black"/>
              </a:solidFill>
              <a:latin typeface="Arial" panose="020B0604020202020204" pitchFamily="34" charset="0"/>
              <a:cs typeface="Arial" panose="020B0604020202020204" pitchFamily="34" charset="0"/>
            </a:endParaRPr>
          </a:p>
        </p:txBody>
      </p:sp>
      <p:sp>
        <p:nvSpPr>
          <p:cNvPr id="17" name="TextBox 16"/>
          <p:cNvSpPr txBox="1"/>
          <p:nvPr/>
        </p:nvSpPr>
        <p:spPr>
          <a:xfrm flipH="1">
            <a:off x="8969885" y="4698418"/>
            <a:ext cx="14823423" cy="1069625"/>
          </a:xfrm>
          <a:prstGeom prst="rect">
            <a:avLst/>
          </a:prstGeom>
          <a:solidFill>
            <a:schemeClr val="bg2">
              <a:lumMod val="50000"/>
            </a:schemeClr>
          </a:solidFill>
          <a:ln>
            <a:solidFill>
              <a:schemeClr val="tx1"/>
            </a:solidFill>
          </a:ln>
        </p:spPr>
        <p:txBody>
          <a:bodyPr wrap="square" rtlCol="0" anchor="ctr" anchorCtr="1">
            <a:noAutofit/>
          </a:bodyPr>
          <a:lstStyle/>
          <a:p>
            <a:pPr algn="ctr"/>
            <a:r>
              <a:rPr lang="en-US" sz="5400" spc="187" dirty="0">
                <a:solidFill>
                  <a:srgbClr val="FFFFFF"/>
                </a:solidFill>
                <a:latin typeface="Arial Rounded MT Bold" panose="020F0704030504030204" pitchFamily="34" charset="0"/>
                <a:ea typeface="Malgun Gothic" panose="020B0503020000020004" pitchFamily="34" charset="-127"/>
                <a:cs typeface="Arial" panose="020B0604020202020204" pitchFamily="34" charset="0"/>
              </a:rPr>
              <a:t>Data</a:t>
            </a:r>
          </a:p>
        </p:txBody>
      </p:sp>
      <p:sp>
        <p:nvSpPr>
          <p:cNvPr id="27" name="TextBox 26"/>
          <p:cNvSpPr txBox="1"/>
          <p:nvPr/>
        </p:nvSpPr>
        <p:spPr>
          <a:xfrm>
            <a:off x="24223773" y="6034800"/>
            <a:ext cx="8122226" cy="9226363"/>
          </a:xfrm>
          <a:prstGeom prst="rect">
            <a:avLst/>
          </a:prstGeom>
          <a:solidFill>
            <a:schemeClr val="tx2">
              <a:lumMod val="20000"/>
              <a:lumOff val="80000"/>
            </a:schemeClr>
          </a:solidFill>
          <a:ln>
            <a:solidFill>
              <a:schemeClr val="tx1"/>
            </a:solidFill>
          </a:ln>
        </p:spPr>
        <p:txBody>
          <a:bodyPr wrap="square" lIns="274320" rIns="274320" rtlCol="0" anchor="t" anchorCtr="0">
            <a:noAutofit/>
          </a:bodyPr>
          <a:lstStyle/>
          <a:p>
            <a:pPr algn="ctr">
              <a:spcAft>
                <a:spcPts val="1200"/>
              </a:spcAft>
            </a:pPr>
            <a:r>
              <a:rPr lang="en-US" sz="4000" dirty="0">
                <a:latin typeface="Arial" panose="020B0604020202020204" pitchFamily="34" charset="0"/>
                <a:cs typeface="Arial" panose="020B0604020202020204" pitchFamily="34" charset="0"/>
              </a:rPr>
              <a:t>When we started tracking our Outcomes, seeing the visual data, helped us focus on what was working and what was not. Plus, it geared us toward tracking new areas to better ourselves.  The Outcomes and data now give us a visual which is an easier read and more self-explanatory.   </a:t>
            </a:r>
          </a:p>
          <a:p>
            <a:pPr algn="ctr">
              <a:spcAft>
                <a:spcPts val="1200"/>
              </a:spcAft>
            </a:pPr>
            <a:r>
              <a:rPr lang="en-US" sz="4000" dirty="0">
                <a:latin typeface="Arial" panose="020B0604020202020204" pitchFamily="34" charset="0"/>
                <a:cs typeface="Arial" panose="020B0604020202020204" pitchFamily="34" charset="0"/>
              </a:rPr>
              <a:t> </a:t>
            </a:r>
          </a:p>
        </p:txBody>
      </p:sp>
      <p:sp>
        <p:nvSpPr>
          <p:cNvPr id="28" name="TextBox 27"/>
          <p:cNvSpPr txBox="1"/>
          <p:nvPr/>
        </p:nvSpPr>
        <p:spPr>
          <a:xfrm flipH="1">
            <a:off x="24223772" y="4682895"/>
            <a:ext cx="8122227" cy="1095462"/>
          </a:xfrm>
          <a:prstGeom prst="rect">
            <a:avLst/>
          </a:prstGeom>
          <a:solidFill>
            <a:schemeClr val="bg2">
              <a:lumMod val="50000"/>
            </a:schemeClr>
          </a:solidFill>
          <a:ln>
            <a:solidFill>
              <a:schemeClr val="tx1"/>
            </a:solidFill>
          </a:ln>
        </p:spPr>
        <p:txBody>
          <a:bodyPr wrap="square" rtlCol="0" anchor="ctr" anchorCtr="1">
            <a:noAutofit/>
          </a:bodyPr>
          <a:lstStyle/>
          <a:p>
            <a:pPr algn="ctr"/>
            <a:r>
              <a:rPr lang="en-US" sz="5400" spc="187" dirty="0">
                <a:solidFill>
                  <a:srgbClr val="FFFFFF"/>
                </a:solidFill>
                <a:latin typeface="Arial Rounded MT Bold" panose="020F0704030504030204" pitchFamily="34" charset="0"/>
                <a:ea typeface="Malgun Gothic" panose="020B0503020000020004" pitchFamily="34" charset="-127"/>
                <a:cs typeface="Arial" panose="020B0604020202020204" pitchFamily="34" charset="0"/>
              </a:rPr>
              <a:t>Outcomes</a:t>
            </a:r>
          </a:p>
        </p:txBody>
      </p:sp>
      <p:sp>
        <p:nvSpPr>
          <p:cNvPr id="30" name="TextBox 29"/>
          <p:cNvSpPr txBox="1"/>
          <p:nvPr/>
        </p:nvSpPr>
        <p:spPr>
          <a:xfrm>
            <a:off x="519832" y="17136939"/>
            <a:ext cx="8109526" cy="9783908"/>
          </a:xfrm>
          <a:prstGeom prst="rect">
            <a:avLst/>
          </a:prstGeom>
          <a:solidFill>
            <a:schemeClr val="tx2">
              <a:lumMod val="20000"/>
              <a:lumOff val="80000"/>
            </a:schemeClr>
          </a:solidFill>
          <a:ln>
            <a:solidFill>
              <a:schemeClr val="tx1"/>
            </a:solidFill>
          </a:ln>
        </p:spPr>
        <p:txBody>
          <a:bodyPr wrap="square" lIns="274320" rIns="274320" rtlCol="0" anchor="t" anchorCtr="0">
            <a:noAutofit/>
          </a:bodyPr>
          <a:lstStyle/>
          <a:p>
            <a:pPr marL="342900" marR="0" lvl="0" indent="-342900">
              <a:lnSpc>
                <a:spcPct val="107000"/>
              </a:lnSpc>
              <a:spcBef>
                <a:spcPts val="0"/>
              </a:spcBef>
              <a:spcAft>
                <a:spcPts val="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Value Words are displayed throughout the building</a:t>
            </a:r>
          </a:p>
          <a:p>
            <a:pPr marL="342900" marR="0" lvl="0" indent="-342900">
              <a:lnSpc>
                <a:spcPct val="107000"/>
              </a:lnSpc>
              <a:spcBef>
                <a:spcPts val="0"/>
              </a:spcBef>
              <a:spcAft>
                <a:spcPts val="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We now meet quarterly for PD Training Days and incorporate team building</a:t>
            </a:r>
          </a:p>
          <a:p>
            <a:pPr marL="342900" marR="0" lvl="0" indent="-342900">
              <a:lnSpc>
                <a:spcPct val="107000"/>
              </a:lnSpc>
              <a:spcBef>
                <a:spcPts val="0"/>
              </a:spcBef>
              <a:spcAft>
                <a:spcPts val="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Value words became an acronym (C-Crew) to help staff remember it (went from 15% to 74%)</a:t>
            </a:r>
          </a:p>
          <a:p>
            <a:pPr marL="342900" marR="0" lvl="0" indent="-342900">
              <a:lnSpc>
                <a:spcPct val="107000"/>
              </a:lnSpc>
              <a:spcBef>
                <a:spcPts val="0"/>
              </a:spcBef>
              <a:spcAft>
                <a:spcPts val="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We now do assessments on staff’s knowledge of the value words</a:t>
            </a:r>
          </a:p>
          <a:p>
            <a:pPr marL="342900" marR="0" lvl="0" indent="-342900">
              <a:lnSpc>
                <a:spcPct val="107000"/>
              </a:lnSpc>
              <a:spcBef>
                <a:spcPts val="0"/>
              </a:spcBef>
              <a:spcAft>
                <a:spcPts val="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Staff and individuals attend and vote at A-Team meetings</a:t>
            </a:r>
          </a:p>
          <a:p>
            <a:pPr marL="342900" marR="0" lvl="0" indent="-342900">
              <a:lnSpc>
                <a:spcPct val="107000"/>
              </a:lnSpc>
              <a:spcBef>
                <a:spcPts val="0"/>
              </a:spcBef>
              <a:spcAft>
                <a:spcPts val="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Expanded BRAG TAGS to get Employee Spotlight with 4 hours of PTO and employee exemplary with social media</a:t>
            </a:r>
          </a:p>
          <a:p>
            <a:pPr marL="342900" marR="0" lvl="0" indent="-342900">
              <a:lnSpc>
                <a:spcPct val="107000"/>
              </a:lnSpc>
              <a:spcBef>
                <a:spcPts val="0"/>
              </a:spcBef>
              <a:spcAft>
                <a:spcPts val="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Implemented Cheers for Peers and winners of this monthly award are displayed for the year</a:t>
            </a:r>
          </a:p>
          <a:p>
            <a:pPr marL="342900" marR="0" lvl="0" indent="-342900">
              <a:lnSpc>
                <a:spcPct val="107000"/>
              </a:lnSpc>
              <a:spcBef>
                <a:spcPts val="0"/>
              </a:spcBef>
              <a:spcAft>
                <a:spcPts val="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In July of 2019, we implemented Value Boards in the building and in the ISL’s where each staff’s names (including Admin, janitors, DSP’s, etc.) are displayed with each Value Word for any and all to mark tallies for when staff have displayed a value word either through action, documentation, verbally and so forth.  Once one is at 50 tallies, they receive recognition.</a:t>
            </a:r>
          </a:p>
          <a:p>
            <a:pPr marL="342900" marR="0" lvl="0" indent="-342900">
              <a:lnSpc>
                <a:spcPct val="107000"/>
              </a:lnSpc>
              <a:spcBef>
                <a:spcPts val="0"/>
              </a:spcBef>
              <a:spcAft>
                <a:spcPts val="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Tiered Supports Consultant from CMRO is highly involved in assisting us</a:t>
            </a:r>
          </a:p>
          <a:p>
            <a:pPr marL="342900" marR="0" lvl="0" indent="-342900">
              <a:lnSpc>
                <a:spcPct val="107000"/>
              </a:lnSpc>
              <a:spcBef>
                <a:spcPts val="0"/>
              </a:spcBef>
              <a:spcAft>
                <a:spcPts val="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The majority of all our employees are TOOLS trained and coached to competency</a:t>
            </a:r>
          </a:p>
          <a:p>
            <a:pPr marL="342900" marR="0" lvl="0" indent="-342900">
              <a:lnSpc>
                <a:spcPct val="107000"/>
              </a:lnSpc>
              <a:spcBef>
                <a:spcPts val="0"/>
              </a:spcBef>
              <a:spcAft>
                <a:spcPts val="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Currently at an 94% retention rate</a:t>
            </a:r>
          </a:p>
        </p:txBody>
      </p:sp>
      <p:sp>
        <p:nvSpPr>
          <p:cNvPr id="33" name="TextBox 32"/>
          <p:cNvSpPr txBox="1"/>
          <p:nvPr/>
        </p:nvSpPr>
        <p:spPr>
          <a:xfrm flipH="1">
            <a:off x="519832" y="15810869"/>
            <a:ext cx="8109526" cy="1069626"/>
          </a:xfrm>
          <a:prstGeom prst="rect">
            <a:avLst/>
          </a:prstGeom>
          <a:solidFill>
            <a:schemeClr val="bg2">
              <a:lumMod val="50000"/>
            </a:schemeClr>
          </a:solidFill>
          <a:ln>
            <a:solidFill>
              <a:schemeClr val="tx1"/>
            </a:solidFill>
          </a:ln>
        </p:spPr>
        <p:txBody>
          <a:bodyPr wrap="square" rtlCol="0" anchor="ctr" anchorCtr="1">
            <a:noAutofit/>
          </a:bodyPr>
          <a:lstStyle/>
          <a:p>
            <a:pPr algn="ctr"/>
            <a:r>
              <a:rPr lang="en-US" sz="5400" spc="187" dirty="0">
                <a:solidFill>
                  <a:srgbClr val="FFFFFF"/>
                </a:solidFill>
                <a:latin typeface="Arial Rounded MT Bold" panose="020F0704030504030204" pitchFamily="34" charset="0"/>
                <a:ea typeface="Malgun Gothic" panose="020B0503020000020004" pitchFamily="34" charset="-127"/>
                <a:cs typeface="Arial" panose="020B0604020202020204" pitchFamily="34" charset="0"/>
              </a:rPr>
              <a:t>Present</a:t>
            </a:r>
          </a:p>
        </p:txBody>
      </p:sp>
      <p:grpSp>
        <p:nvGrpSpPr>
          <p:cNvPr id="5" name="Group 4"/>
          <p:cNvGrpSpPr/>
          <p:nvPr/>
        </p:nvGrpSpPr>
        <p:grpSpPr>
          <a:xfrm>
            <a:off x="24256109" y="15695068"/>
            <a:ext cx="8089890" cy="11225778"/>
            <a:chOff x="23827327" y="20597460"/>
            <a:chExt cx="8033260" cy="11320682"/>
          </a:xfrm>
          <a:solidFill>
            <a:schemeClr val="tx2"/>
          </a:solidFill>
          <a:effectLst>
            <a:outerShdw blurRad="50800" dist="38100" dir="10800000" algn="r" rotWithShape="0">
              <a:prstClr val="black">
                <a:alpha val="40000"/>
              </a:prstClr>
            </a:outerShdw>
          </a:effectLst>
        </p:grpSpPr>
        <p:sp>
          <p:nvSpPr>
            <p:cNvPr id="35" name="TextBox 34"/>
            <p:cNvSpPr txBox="1"/>
            <p:nvPr/>
          </p:nvSpPr>
          <p:spPr>
            <a:xfrm>
              <a:off x="23827328" y="22051521"/>
              <a:ext cx="8033259" cy="9866621"/>
            </a:xfrm>
            <a:prstGeom prst="rect">
              <a:avLst/>
            </a:prstGeom>
            <a:solidFill>
              <a:schemeClr val="tx2">
                <a:lumMod val="20000"/>
                <a:lumOff val="80000"/>
              </a:schemeClr>
            </a:solidFill>
            <a:ln>
              <a:solidFill>
                <a:schemeClr val="tx1"/>
              </a:solidFill>
            </a:ln>
          </p:spPr>
          <p:txBody>
            <a:bodyPr wrap="square" lIns="274320" rIns="274320" rtlCol="0" anchor="t" anchorCtr="0">
              <a:noAutofit/>
            </a:bodyPr>
            <a:lstStyle/>
            <a:p>
              <a:pPr marL="342900" marR="0" lvl="0" indent="-342900">
                <a:lnSpc>
                  <a:spcPct val="107000"/>
                </a:lnSpc>
                <a:spcBef>
                  <a:spcPts val="0"/>
                </a:spcBef>
                <a:spcAft>
                  <a:spcPts val="0"/>
                </a:spcAft>
                <a:buFont typeface="Symbol" panose="05050102010706020507" pitchFamily="18" charset="2"/>
                <a:buChar char=""/>
              </a:pPr>
              <a:r>
                <a:rPr lang="en-US" sz="3800" dirty="0">
                  <a:latin typeface="Calibri" panose="020F0502020204030204" pitchFamily="34" charset="0"/>
                  <a:ea typeface="Calibri" panose="020F0502020204030204" pitchFamily="34" charset="0"/>
                  <a:cs typeface="Times New Roman" panose="02020603050405020304" pitchFamily="18" charset="0"/>
                </a:rPr>
                <a:t>We will have a minimum of 4 staff trained to do observations and coaching</a:t>
              </a:r>
            </a:p>
            <a:p>
              <a:pPr marL="342900" marR="0" lvl="0" indent="-342900">
                <a:lnSpc>
                  <a:spcPct val="107000"/>
                </a:lnSpc>
                <a:spcBef>
                  <a:spcPts val="0"/>
                </a:spcBef>
                <a:spcAft>
                  <a:spcPts val="0"/>
                </a:spcAft>
                <a:buFont typeface="Symbol" panose="05050102010706020507" pitchFamily="18" charset="2"/>
                <a:buChar char=""/>
              </a:pPr>
              <a:r>
                <a:rPr lang="en-US" sz="3800" dirty="0">
                  <a:latin typeface="Calibri" panose="020F0502020204030204" pitchFamily="34" charset="0"/>
                  <a:ea typeface="Calibri" panose="020F0502020204030204" pitchFamily="34" charset="0"/>
                  <a:cs typeface="Times New Roman" panose="02020603050405020304" pitchFamily="18" charset="0"/>
                </a:rPr>
                <a:t>With TOOLS training going online, 100% of our staff will be TOOLS trained</a:t>
              </a:r>
            </a:p>
            <a:p>
              <a:pPr marL="342900" marR="0" lvl="0" indent="-342900">
                <a:lnSpc>
                  <a:spcPct val="107000"/>
                </a:lnSpc>
                <a:spcBef>
                  <a:spcPts val="0"/>
                </a:spcBef>
                <a:spcAft>
                  <a:spcPts val="0"/>
                </a:spcAft>
                <a:buFont typeface="Symbol" panose="05050102010706020507" pitchFamily="18" charset="2"/>
                <a:buChar char=""/>
              </a:pPr>
              <a:r>
                <a:rPr lang="en-US" sz="3800" dirty="0">
                  <a:latin typeface="Calibri" panose="020F0502020204030204" pitchFamily="34" charset="0"/>
                  <a:ea typeface="Calibri" panose="020F0502020204030204" pitchFamily="34" charset="0"/>
                  <a:cs typeface="Times New Roman" panose="02020603050405020304" pitchFamily="18" charset="0"/>
                </a:rPr>
                <a:t>Use the data that we collect to help us navigate decisions for the future</a:t>
              </a:r>
            </a:p>
            <a:p>
              <a:pPr marL="342900" marR="0" lvl="0" indent="-342900">
                <a:lnSpc>
                  <a:spcPct val="107000"/>
                </a:lnSpc>
                <a:spcBef>
                  <a:spcPts val="0"/>
                </a:spcBef>
                <a:spcAft>
                  <a:spcPts val="800"/>
                </a:spcAft>
                <a:buFont typeface="Symbol" panose="05050102010706020507" pitchFamily="18" charset="2"/>
                <a:buChar char=""/>
              </a:pPr>
              <a:r>
                <a:rPr lang="en-US" sz="3800" dirty="0">
                  <a:latin typeface="Calibri" panose="020F0502020204030204" pitchFamily="34" charset="0"/>
                  <a:ea typeface="Calibri" panose="020F0502020204030204" pitchFamily="34" charset="0"/>
                  <a:cs typeface="Times New Roman" panose="02020603050405020304" pitchFamily="18" charset="0"/>
                </a:rPr>
                <a:t>Enhancing A-Team Outcomes and how we are making systemic changes</a:t>
              </a:r>
            </a:p>
          </p:txBody>
        </p:sp>
        <p:sp>
          <p:nvSpPr>
            <p:cNvPr id="37" name="TextBox 36"/>
            <p:cNvSpPr txBox="1"/>
            <p:nvPr/>
          </p:nvSpPr>
          <p:spPr>
            <a:xfrm flipH="1">
              <a:off x="23827327" y="20597460"/>
              <a:ext cx="8033260" cy="1195449"/>
            </a:xfrm>
            <a:prstGeom prst="rect">
              <a:avLst/>
            </a:prstGeom>
            <a:solidFill>
              <a:schemeClr val="bg2">
                <a:lumMod val="50000"/>
              </a:schemeClr>
            </a:solidFill>
            <a:ln>
              <a:solidFill>
                <a:schemeClr val="tx1"/>
              </a:solidFill>
            </a:ln>
          </p:spPr>
          <p:txBody>
            <a:bodyPr wrap="square" rtlCol="0" anchor="ctr" anchorCtr="1">
              <a:noAutofit/>
            </a:bodyPr>
            <a:lstStyle/>
            <a:p>
              <a:pPr algn="ctr"/>
              <a:r>
                <a:rPr lang="en-US" sz="5400" spc="187" dirty="0">
                  <a:solidFill>
                    <a:srgbClr val="FFFFFF"/>
                  </a:solidFill>
                  <a:latin typeface="Arial Rounded MT Bold" panose="020F0704030504030204" pitchFamily="34" charset="0"/>
                  <a:ea typeface="Malgun Gothic" panose="020B0503020000020004" pitchFamily="34" charset="-127"/>
                  <a:cs typeface="Arial" panose="020B0604020202020204" pitchFamily="34" charset="0"/>
                </a:rPr>
                <a:t>Future</a:t>
              </a:r>
            </a:p>
          </p:txBody>
        </p:sp>
      </p:grpSp>
      <p:sp>
        <p:nvSpPr>
          <p:cNvPr id="44" name="TextBox 43"/>
          <p:cNvSpPr txBox="1"/>
          <p:nvPr/>
        </p:nvSpPr>
        <p:spPr>
          <a:xfrm>
            <a:off x="519832" y="10336790"/>
            <a:ext cx="8109526" cy="5358278"/>
          </a:xfrm>
          <a:prstGeom prst="rect">
            <a:avLst/>
          </a:prstGeom>
          <a:solidFill>
            <a:schemeClr val="tx2">
              <a:lumMod val="20000"/>
              <a:lumOff val="80000"/>
            </a:schemeClr>
          </a:solidFill>
          <a:ln>
            <a:solidFill>
              <a:schemeClr val="tx1"/>
            </a:solidFill>
          </a:ln>
        </p:spPr>
        <p:txBody>
          <a:bodyPr wrap="square" lIns="274320" rIns="274320" rtlCol="0" anchor="t" anchorCtr="0">
            <a:noAutofit/>
          </a:bodyPr>
          <a:lstStyle/>
          <a:p>
            <a:pPr marL="342900" marR="0" lvl="0" indent="-342900">
              <a:lnSpc>
                <a:spcPct val="107000"/>
              </a:lnSpc>
              <a:spcBef>
                <a:spcPts val="0"/>
              </a:spcBef>
              <a:spcAft>
                <a:spcPts val="0"/>
              </a:spcAft>
              <a:buFont typeface="Symbol" panose="05050102010706020507" pitchFamily="18" charset="2"/>
              <a:buChar char=""/>
            </a:pPr>
            <a:r>
              <a:rPr lang="en-US" sz="3200" dirty="0">
                <a:latin typeface="Calibri" panose="020F0502020204030204" pitchFamily="34" charset="0"/>
                <a:ea typeface="Calibri" panose="020F0502020204030204" pitchFamily="34" charset="0"/>
                <a:cs typeface="Times New Roman" panose="02020603050405020304" pitchFamily="18" charset="0"/>
              </a:rPr>
              <a:t>Tried various things to enhance staff involvement, monthly</a:t>
            </a:r>
          </a:p>
          <a:p>
            <a:pPr marL="342900" marR="0" lvl="0" indent="-342900">
              <a:lnSpc>
                <a:spcPct val="107000"/>
              </a:lnSpc>
              <a:spcBef>
                <a:spcPts val="0"/>
              </a:spcBef>
              <a:spcAft>
                <a:spcPts val="0"/>
              </a:spcAft>
              <a:buFont typeface="Symbol" panose="05050102010706020507" pitchFamily="18" charset="2"/>
              <a:buChar char=""/>
            </a:pPr>
            <a:r>
              <a:rPr lang="en-US" sz="3200" dirty="0">
                <a:latin typeface="Calibri" panose="020F0502020204030204" pitchFamily="34" charset="0"/>
                <a:ea typeface="Calibri" panose="020F0502020204030204" pitchFamily="34" charset="0"/>
                <a:cs typeface="Times New Roman" panose="02020603050405020304" pitchFamily="18" charset="0"/>
              </a:rPr>
              <a:t>The staff &amp; individuals picked and voted on the 5 value words</a:t>
            </a:r>
          </a:p>
          <a:p>
            <a:pPr marL="342900" marR="0" lvl="0" indent="-342900">
              <a:lnSpc>
                <a:spcPct val="107000"/>
              </a:lnSpc>
              <a:spcBef>
                <a:spcPts val="0"/>
              </a:spcBef>
              <a:spcAft>
                <a:spcPts val="0"/>
              </a:spcAft>
              <a:buFont typeface="Symbol" panose="05050102010706020507" pitchFamily="18" charset="2"/>
              <a:buChar char=""/>
            </a:pPr>
            <a:r>
              <a:rPr lang="en-US" sz="3200" dirty="0">
                <a:latin typeface="Calibri" panose="020F0502020204030204" pitchFamily="34" charset="0"/>
                <a:ea typeface="Calibri" panose="020F0502020204030204" pitchFamily="34" charset="0"/>
                <a:cs typeface="Times New Roman" panose="02020603050405020304" pitchFamily="18" charset="0"/>
              </a:rPr>
              <a:t>Staff and individuals attend A-Team meetings</a:t>
            </a:r>
          </a:p>
          <a:p>
            <a:pPr marL="342900" marR="0" lvl="0" indent="-342900">
              <a:lnSpc>
                <a:spcPct val="107000"/>
              </a:lnSpc>
              <a:spcBef>
                <a:spcPts val="0"/>
              </a:spcBef>
              <a:spcAft>
                <a:spcPts val="0"/>
              </a:spcAft>
              <a:buFont typeface="Symbol" panose="05050102010706020507" pitchFamily="18" charset="2"/>
              <a:buChar char=""/>
            </a:pPr>
            <a:r>
              <a:rPr lang="en-US" sz="3200" dirty="0">
                <a:latin typeface="Calibri" panose="020F0502020204030204" pitchFamily="34" charset="0"/>
                <a:ea typeface="Calibri" panose="020F0502020204030204" pitchFamily="34" charset="0"/>
                <a:cs typeface="Times New Roman" panose="02020603050405020304" pitchFamily="18" charset="0"/>
              </a:rPr>
              <a:t>Started BRAG TAGS</a:t>
            </a:r>
          </a:p>
          <a:p>
            <a:pPr marL="342900" marR="0" lvl="0" indent="-342900">
              <a:lnSpc>
                <a:spcPct val="107000"/>
              </a:lnSpc>
              <a:spcBef>
                <a:spcPts val="0"/>
              </a:spcBef>
              <a:spcAft>
                <a:spcPts val="800"/>
              </a:spcAft>
              <a:buFont typeface="Symbol" panose="05050102010706020507" pitchFamily="18" charset="2"/>
              <a:buChar char=""/>
            </a:pPr>
            <a:r>
              <a:rPr lang="en-US" sz="3200" dirty="0">
                <a:latin typeface="Calibri" panose="020F0502020204030204" pitchFamily="34" charset="0"/>
                <a:ea typeface="Calibri" panose="020F0502020204030204" pitchFamily="34" charset="0"/>
                <a:cs typeface="Times New Roman" panose="02020603050405020304" pitchFamily="18" charset="0"/>
              </a:rPr>
              <a:t>Direct Support staff were TOOLS trained with a very low percentage of those coached to competency</a:t>
            </a:r>
          </a:p>
        </p:txBody>
      </p:sp>
      <p:sp>
        <p:nvSpPr>
          <p:cNvPr id="45" name="TextBox 44"/>
          <p:cNvSpPr txBox="1"/>
          <p:nvPr/>
        </p:nvSpPr>
        <p:spPr>
          <a:xfrm flipH="1">
            <a:off x="572401" y="9267163"/>
            <a:ext cx="8109526" cy="1069627"/>
          </a:xfrm>
          <a:prstGeom prst="rect">
            <a:avLst/>
          </a:prstGeom>
          <a:solidFill>
            <a:schemeClr val="bg2">
              <a:lumMod val="50000"/>
            </a:schemeClr>
          </a:solidFill>
        </p:spPr>
        <p:txBody>
          <a:bodyPr wrap="square" rtlCol="0" anchor="ctr" anchorCtr="1">
            <a:noAutofit/>
          </a:bodyPr>
          <a:lstStyle/>
          <a:p>
            <a:pPr algn="ctr"/>
            <a:r>
              <a:rPr lang="en-US" sz="5400" spc="187" dirty="0">
                <a:solidFill>
                  <a:srgbClr val="FFFFFF"/>
                </a:solidFill>
                <a:latin typeface="Arial Rounded MT Bold" panose="020F0704030504030204" pitchFamily="34" charset="0"/>
                <a:ea typeface="Malgun Gothic" panose="020B0503020000020004" pitchFamily="34" charset="-127"/>
                <a:cs typeface="Arial" panose="020B0604020202020204" pitchFamily="34" charset="0"/>
              </a:rPr>
              <a:t>Past</a:t>
            </a:r>
          </a:p>
        </p:txBody>
      </p:sp>
      <p:sp>
        <p:nvSpPr>
          <p:cNvPr id="47" name="TextBox 46"/>
          <p:cNvSpPr txBox="1"/>
          <p:nvPr/>
        </p:nvSpPr>
        <p:spPr>
          <a:xfrm>
            <a:off x="9001871" y="22195740"/>
            <a:ext cx="14791437" cy="4725106"/>
          </a:xfrm>
          <a:prstGeom prst="rect">
            <a:avLst/>
          </a:prstGeom>
          <a:solidFill>
            <a:schemeClr val="tx2">
              <a:lumMod val="20000"/>
              <a:lumOff val="80000"/>
            </a:schemeClr>
          </a:solidFill>
          <a:ln>
            <a:solidFill>
              <a:schemeClr val="tx1"/>
            </a:solidFill>
          </a:ln>
        </p:spPr>
        <p:txBody>
          <a:bodyPr wrap="square" lIns="274320" rIns="274320" rtlCol="0" anchor="t" anchorCtr="0">
            <a:noAutofit/>
          </a:bodyPr>
          <a:lstStyle/>
          <a:p>
            <a:pPr>
              <a:spcAft>
                <a:spcPts val="1200"/>
              </a:spcAft>
            </a:pPr>
            <a:r>
              <a:rPr lang="en-US" sz="3200" dirty="0">
                <a:latin typeface="Franklin Gothic Book" panose="020B0503020102020204" pitchFamily="34" charset="0"/>
              </a:rPr>
              <a:t>Creativity in how we teach skills to others. </a:t>
            </a:r>
          </a:p>
          <a:p>
            <a:pPr>
              <a:spcAft>
                <a:spcPts val="1200"/>
              </a:spcAft>
            </a:pPr>
            <a:r>
              <a:rPr lang="en-US" sz="3200" dirty="0">
                <a:latin typeface="Franklin Gothic Book" panose="020B0503020102020204" pitchFamily="34" charset="0"/>
              </a:rPr>
              <a:t>Compassionate in our daily lives. </a:t>
            </a:r>
          </a:p>
          <a:p>
            <a:pPr>
              <a:spcAft>
                <a:spcPts val="1200"/>
              </a:spcAft>
            </a:pPr>
            <a:r>
              <a:rPr lang="en-US" sz="3200" dirty="0">
                <a:latin typeface="Franklin Gothic Book" panose="020B0503020102020204" pitchFamily="34" charset="0"/>
              </a:rPr>
              <a:t>Respect to each other and those we serve.</a:t>
            </a:r>
          </a:p>
          <a:p>
            <a:pPr>
              <a:spcAft>
                <a:spcPts val="1200"/>
              </a:spcAft>
            </a:pPr>
            <a:r>
              <a:rPr lang="en-US" sz="3200" dirty="0">
                <a:latin typeface="Franklin Gothic Book" panose="020B0503020102020204" pitchFamily="34" charset="0"/>
              </a:rPr>
              <a:t>Empathy when understanding the needs and wants of individuals we serve.  </a:t>
            </a:r>
          </a:p>
          <a:p>
            <a:pPr>
              <a:spcAft>
                <a:spcPts val="1200"/>
              </a:spcAft>
            </a:pPr>
            <a:r>
              <a:rPr lang="en-US" sz="3200" dirty="0">
                <a:latin typeface="Franklin Gothic Book" panose="020B0503020102020204" pitchFamily="34" charset="0"/>
              </a:rPr>
              <a:t>Willing to Learn in anything we do.  </a:t>
            </a:r>
          </a:p>
        </p:txBody>
      </p:sp>
      <p:sp>
        <p:nvSpPr>
          <p:cNvPr id="48" name="TextBox 47"/>
          <p:cNvSpPr txBox="1"/>
          <p:nvPr/>
        </p:nvSpPr>
        <p:spPr>
          <a:xfrm flipH="1">
            <a:off x="9001871" y="21098961"/>
            <a:ext cx="14791437" cy="1069626"/>
          </a:xfrm>
          <a:prstGeom prst="rect">
            <a:avLst/>
          </a:prstGeom>
          <a:solidFill>
            <a:schemeClr val="bg2">
              <a:lumMod val="50000"/>
            </a:schemeClr>
          </a:solidFill>
          <a:ln>
            <a:solidFill>
              <a:schemeClr val="tx1"/>
            </a:solidFill>
          </a:ln>
        </p:spPr>
        <p:txBody>
          <a:bodyPr wrap="square" rtlCol="0" anchor="ctr" anchorCtr="1">
            <a:noAutofit/>
          </a:bodyPr>
          <a:lstStyle/>
          <a:p>
            <a:pPr algn="ctr"/>
            <a:r>
              <a:rPr lang="en-US" sz="5400" spc="187" dirty="0">
                <a:solidFill>
                  <a:srgbClr val="FFFFFF"/>
                </a:solidFill>
                <a:latin typeface="Arial Rounded MT Bold" panose="020F0704030504030204" pitchFamily="34" charset="0"/>
                <a:ea typeface="Malgun Gothic" panose="020B0503020000020004" pitchFamily="34" charset="-127"/>
                <a:cs typeface="Arial" panose="020B0604020202020204" pitchFamily="34" charset="0"/>
              </a:rPr>
              <a:t>Agency </a:t>
            </a:r>
            <a:r>
              <a:rPr lang="en-US" sz="5400" spc="187">
                <a:solidFill>
                  <a:srgbClr val="FFFFFF"/>
                </a:solidFill>
                <a:latin typeface="Arial Rounded MT Bold" panose="020F0704030504030204" pitchFamily="34" charset="0"/>
                <a:ea typeface="Malgun Gothic" panose="020B0503020000020004" pitchFamily="34" charset="-127"/>
                <a:cs typeface="Arial" panose="020B0604020202020204" pitchFamily="34" charset="0"/>
              </a:rPr>
              <a:t>Core Values</a:t>
            </a:r>
            <a:endParaRPr lang="en-US" sz="5400" spc="187" dirty="0">
              <a:solidFill>
                <a:srgbClr val="FFFFFF"/>
              </a:solidFill>
              <a:latin typeface="Arial Rounded MT Bold" panose="020F0704030504030204" pitchFamily="34" charset="0"/>
              <a:ea typeface="Malgun Gothic" panose="020B0503020000020004" pitchFamily="34" charset="-127"/>
              <a:cs typeface="Arial" panose="020B0604020202020204" pitchFamily="34" charset="0"/>
            </a:endParaRPr>
          </a:p>
        </p:txBody>
      </p:sp>
      <p:sp>
        <p:nvSpPr>
          <p:cNvPr id="3" name="TextBox 2"/>
          <p:cNvSpPr txBox="1"/>
          <p:nvPr/>
        </p:nvSpPr>
        <p:spPr>
          <a:xfrm>
            <a:off x="7686336" y="2430142"/>
            <a:ext cx="17275794" cy="2308324"/>
          </a:xfrm>
          <a:prstGeom prst="rect">
            <a:avLst/>
          </a:prstGeom>
          <a:noFill/>
        </p:spPr>
        <p:txBody>
          <a:bodyPr wrap="square" rtlCol="0">
            <a:spAutoFit/>
          </a:bodyPr>
          <a:lstStyle/>
          <a:p>
            <a:pPr algn="ctr"/>
            <a:r>
              <a:rPr lang="en-US" sz="4800" dirty="0">
                <a:latin typeface="Arial Rounded MT Bold" panose="020F0704030504030204" pitchFamily="34" charset="0"/>
              </a:rPr>
              <a:t>ICAN Missouri Foundation</a:t>
            </a:r>
            <a:br>
              <a:rPr lang="en-US" sz="4800" dirty="0">
                <a:latin typeface="Arial Rounded MT Bold" panose="020F0704030504030204" pitchFamily="34" charset="0"/>
              </a:rPr>
            </a:br>
            <a:r>
              <a:rPr lang="en-US" sz="4800" dirty="0">
                <a:latin typeface="Arial Rounded MT Bold" panose="020F0704030504030204" pitchFamily="34" charset="0"/>
              </a:rPr>
              <a:t>105 North Avenue, PO Box 603, Moberly, MO 65270</a:t>
            </a:r>
            <a:br>
              <a:rPr lang="en-US" sz="4800" dirty="0">
                <a:latin typeface="Arial Rounded MT Bold" panose="020F0704030504030204" pitchFamily="34" charset="0"/>
              </a:rPr>
            </a:br>
            <a:r>
              <a:rPr lang="en-US" sz="4800" dirty="0">
                <a:latin typeface="Arial Rounded MT Bold" panose="020F0704030504030204" pitchFamily="34" charset="0"/>
              </a:rPr>
              <a:t>660.269.8767</a:t>
            </a:r>
          </a:p>
        </p:txBody>
      </p:sp>
      <p:pic>
        <p:nvPicPr>
          <p:cNvPr id="9" name="Picture 8">
            <a:extLst>
              <a:ext uri="{FF2B5EF4-FFF2-40B4-BE49-F238E27FC236}">
                <a16:creationId xmlns:a16="http://schemas.microsoft.com/office/drawing/2014/main" id="{4FB60BA7-85FD-42F5-8176-A90E350291CF}"/>
              </a:ext>
            </a:extLst>
          </p:cNvPr>
          <p:cNvPicPr>
            <a:picLocks noChangeAspect="1"/>
          </p:cNvPicPr>
          <p:nvPr/>
        </p:nvPicPr>
        <p:blipFill>
          <a:blip r:embed="rId6"/>
          <a:stretch>
            <a:fillRect/>
          </a:stretch>
        </p:blipFill>
        <p:spPr>
          <a:xfrm>
            <a:off x="1348747" y="564639"/>
            <a:ext cx="3737172" cy="2871465"/>
          </a:xfrm>
          <a:prstGeom prst="rect">
            <a:avLst/>
          </a:prstGeom>
        </p:spPr>
      </p:pic>
      <p:pic>
        <p:nvPicPr>
          <p:cNvPr id="4" name="Recorded Sound">
            <a:hlinkClick r:id="" action="ppaction://media"/>
            <a:extLst>
              <a:ext uri="{FF2B5EF4-FFF2-40B4-BE49-F238E27FC236}">
                <a16:creationId xmlns:a16="http://schemas.microsoft.com/office/drawing/2014/main" id="{851FFE22-DB22-40C6-B859-92B0FA066C7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9937885" y="24558293"/>
            <a:ext cx="2190750" cy="2190750"/>
          </a:xfrm>
          <a:prstGeom prst="rect">
            <a:avLst/>
          </a:prstGeom>
        </p:spPr>
      </p:pic>
    </p:spTree>
    <p:extLst>
      <p:ext uri="{BB962C8B-B14F-4D97-AF65-F5344CB8AC3E}">
        <p14:creationId xmlns:p14="http://schemas.microsoft.com/office/powerpoint/2010/main" val="245276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Poster Template">
      <a:dk1>
        <a:sysClr val="windowText" lastClr="000000"/>
      </a:dk1>
      <a:lt1>
        <a:srgbClr val="DADFE0"/>
      </a:lt1>
      <a:dk2>
        <a:srgbClr val="CFC7D0"/>
      </a:dk2>
      <a:lt2>
        <a:srgbClr val="D5D4DB"/>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324A8E1BA9F8748B04D61026E015E75" ma:contentTypeVersion="4" ma:contentTypeDescription="Create a new document." ma:contentTypeScope="" ma:versionID="01b5f42df673d579316dbea525621913">
  <xsd:schema xmlns:xsd="http://www.w3.org/2001/XMLSchema" xmlns:xs="http://www.w3.org/2001/XMLSchema" xmlns:p="http://schemas.microsoft.com/office/2006/metadata/properties" xmlns:ns2="http://schemas.microsoft.com/sharepoint/v4" targetNamespace="http://schemas.microsoft.com/office/2006/metadata/properties" ma:root="true" ma:fieldsID="23c11eee0d542004c4a7d729835418c6" ns2:_="">
    <xsd:import namespace="http://schemas.microsoft.com/sharepoint/v4"/>
    <xsd:element name="properties">
      <xsd:complexType>
        <xsd:sequence>
          <xsd:element name="documentManagement">
            <xsd:complexType>
              <xsd:all>
                <xsd:element ref="ns2: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96D646-FE3A-4434-8C3F-BEB1A84CC619}">
  <ds:schemaRefs>
    <ds:schemaRef ds:uri="http://schemas.microsoft.com/office/2006/metadata/properties"/>
    <ds:schemaRef ds:uri="http://schemas.microsoft.com/office/infopath/2007/PartnerControls"/>
    <ds:schemaRef ds:uri="http://purl.org/dc/elements/1.1/"/>
    <ds:schemaRef ds:uri="http://www.w3.org/XML/1998/namespace"/>
    <ds:schemaRef ds:uri="http://schemas.openxmlformats.org/package/2006/metadata/core-properties"/>
    <ds:schemaRef ds:uri="http://schemas.microsoft.com/office/2006/documentManagement/types"/>
    <ds:schemaRef ds:uri="http://purl.org/dc/dcmitype/"/>
    <ds:schemaRef ds:uri="http://purl.org/dc/terms/"/>
    <ds:schemaRef ds:uri="http://schemas.microsoft.com/sharepoint/v4"/>
  </ds:schemaRefs>
</ds:datastoreItem>
</file>

<file path=customXml/itemProps2.xml><?xml version="1.0" encoding="utf-8"?>
<ds:datastoreItem xmlns:ds="http://schemas.openxmlformats.org/officeDocument/2006/customXml" ds:itemID="{A8656FB2-5F09-4812-829F-3A4C918E7A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D8505A6-FB03-4037-867C-32E6E57B52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13446</TotalTime>
  <Words>462</Words>
  <Application>Microsoft Office PowerPoint</Application>
  <PresentationFormat>Custom</PresentationFormat>
  <Paragraphs>42</Paragraphs>
  <Slides>1</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Malgun Gothic</vt:lpstr>
      <vt:lpstr>Arial</vt:lpstr>
      <vt:lpstr>Arial Rounded MT Bold</vt:lpstr>
      <vt:lpstr>Calibri</vt:lpstr>
      <vt:lpstr>Calibri Light</vt:lpstr>
      <vt:lpstr>Franklin Gothic Book</vt:lpstr>
      <vt:lpstr>Symbol</vt:lpstr>
      <vt:lpstr>Times New Roman</vt:lpstr>
      <vt:lpstr>Office Theme</vt:lpstr>
      <vt:lpstr>“Talk Data To Me”</vt:lpstr>
    </vt:vector>
  </TitlesOfParts>
  <Company>State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Wilson, Crystal (FSD)</dc:creator>
  <cp:lastModifiedBy>Vuckovich, Heather</cp:lastModifiedBy>
  <cp:revision>105</cp:revision>
  <cp:lastPrinted>2021-05-28T20:50:53Z</cp:lastPrinted>
  <dcterms:created xsi:type="dcterms:W3CDTF">2019-09-30T15:56:51Z</dcterms:created>
  <dcterms:modified xsi:type="dcterms:W3CDTF">2021-06-02T12:59:43Z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0x0101000324A8E1BA9F8748B04D61026E015E75</vt:lpwstr>
  </property>
</Properties>
</file>